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81" r:id="rId3"/>
    <p:sldId id="272" r:id="rId4"/>
    <p:sldId id="258" r:id="rId5"/>
    <p:sldId id="261" r:id="rId6"/>
    <p:sldId id="262" r:id="rId7"/>
    <p:sldId id="259" r:id="rId8"/>
    <p:sldId id="269" r:id="rId9"/>
    <p:sldId id="268" r:id="rId10"/>
    <p:sldId id="273" r:id="rId11"/>
    <p:sldId id="270" r:id="rId12"/>
    <p:sldId id="274" r:id="rId13"/>
    <p:sldId id="275" r:id="rId14"/>
    <p:sldId id="282" r:id="rId15"/>
    <p:sldId id="280" r:id="rId16"/>
    <p:sldId id="279" r:id="rId17"/>
    <p:sldId id="260" r:id="rId18"/>
    <p:sldId id="278" r:id="rId19"/>
    <p:sldId id="283" r:id="rId20"/>
  </p:sldIdLst>
  <p:sldSz cx="12192000" cy="6858000"/>
  <p:notesSz cx="6858000" cy="9144000"/>
  <p:embeddedFontLst>
    <p:embeddedFont>
      <p:font typeface="NanumGothic" panose="020D0604000000000000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Cochocib Script Latin Pro" panose="02000503000000020003" pitchFamily="2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330E"/>
    <a:srgbClr val="00938F"/>
    <a:srgbClr val="00AFA0"/>
    <a:srgbClr val="FAF2ED"/>
    <a:srgbClr val="FFD4CF"/>
    <a:srgbClr val="00EBD2"/>
    <a:srgbClr val="F3C6BD"/>
    <a:srgbClr val="BEE9E0"/>
    <a:srgbClr val="75E9D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6"/>
    <p:restoredTop sz="96327"/>
  </p:normalViewPr>
  <p:slideViewPr>
    <p:cSldViewPr snapToGrid="0">
      <p:cViewPr>
        <p:scale>
          <a:sx n="70" d="100"/>
          <a:sy n="70" d="100"/>
        </p:scale>
        <p:origin x="124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오각형[P] 6">
            <a:extLst>
              <a:ext uri="{FF2B5EF4-FFF2-40B4-BE49-F238E27FC236}">
                <a16:creationId xmlns:a16="http://schemas.microsoft.com/office/drawing/2014/main" id="{B9390E35-B560-FD52-12BF-3F1022BCA561}"/>
              </a:ext>
            </a:extLst>
          </p:cNvPr>
          <p:cNvSpPr/>
          <p:nvPr userDrawn="1"/>
        </p:nvSpPr>
        <p:spPr>
          <a:xfrm rot="10800000">
            <a:off x="299209" y="1129218"/>
            <a:ext cx="1410321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63579AA9-F727-2A3D-BA06-9F40D06E09EC}"/>
              </a:ext>
            </a:extLst>
          </p:cNvPr>
          <p:cNvSpPr/>
          <p:nvPr userDrawn="1"/>
        </p:nvSpPr>
        <p:spPr>
          <a:xfrm rot="10800000">
            <a:off x="299208" y="1879652"/>
            <a:ext cx="1410321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0935FC2F-5A7C-F1A4-EA50-38F98ECD6FB1}"/>
              </a:ext>
            </a:extLst>
          </p:cNvPr>
          <p:cNvSpPr/>
          <p:nvPr userDrawn="1"/>
        </p:nvSpPr>
        <p:spPr>
          <a:xfrm rot="10800000">
            <a:off x="299208" y="2630085"/>
            <a:ext cx="1410321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BB45D7-0863-D15A-C9CA-71ED754A9940}"/>
              </a:ext>
            </a:extLst>
          </p:cNvPr>
          <p:cNvGrpSpPr/>
          <p:nvPr userDrawn="1"/>
        </p:nvGrpSpPr>
        <p:grpSpPr>
          <a:xfrm>
            <a:off x="1608612" y="-2"/>
            <a:ext cx="10583390" cy="6858001"/>
            <a:chOff x="1608612" y="-2"/>
            <a:chExt cx="10583390" cy="6858001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40676BC1-40D3-DE02-16D2-F8EA5781B034}"/>
                </a:ext>
              </a:extLst>
            </p:cNvPr>
            <p:cNvSpPr/>
            <p:nvPr userDrawn="1"/>
          </p:nvSpPr>
          <p:spPr>
            <a:xfrm rot="16200000">
              <a:off x="3471306" y="-1862696"/>
              <a:ext cx="6858001" cy="10583390"/>
            </a:xfrm>
            <a:prstGeom prst="roundRect">
              <a:avLst>
                <a:gd name="adj" fmla="val 5073"/>
              </a:avLst>
            </a:prstGeom>
            <a:solidFill>
              <a:srgbClr val="F7EDE6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244C4F-0A4C-BEE6-F6B9-B43E031B5E06}"/>
                </a:ext>
              </a:extLst>
            </p:cNvPr>
            <p:cNvGrpSpPr/>
            <p:nvPr userDrawn="1"/>
          </p:nvGrpSpPr>
          <p:grpSpPr>
            <a:xfrm>
              <a:off x="1811436" y="274943"/>
              <a:ext cx="149087" cy="6329266"/>
              <a:chOff x="1719470" y="219351"/>
              <a:chExt cx="149087" cy="6329266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EE20918-D599-655C-249D-558013AB91EB}"/>
                  </a:ext>
                </a:extLst>
              </p:cNvPr>
              <p:cNvSpPr/>
              <p:nvPr userDrawn="1"/>
            </p:nvSpPr>
            <p:spPr>
              <a:xfrm>
                <a:off x="1719470" y="219351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5059690-075D-525E-5622-78688B0F3BE5}"/>
                  </a:ext>
                </a:extLst>
              </p:cNvPr>
              <p:cNvSpPr/>
              <p:nvPr userDrawn="1"/>
            </p:nvSpPr>
            <p:spPr>
              <a:xfrm>
                <a:off x="1719470" y="584478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15DAAB0-624C-E25D-473B-AAA93CA96E93}"/>
                  </a:ext>
                </a:extLst>
              </p:cNvPr>
              <p:cNvSpPr/>
              <p:nvPr userDrawn="1"/>
            </p:nvSpPr>
            <p:spPr>
              <a:xfrm>
                <a:off x="1719470" y="94436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935D2F-61B5-7C99-BF61-B539DA7A3BE9}"/>
                  </a:ext>
                </a:extLst>
              </p:cNvPr>
              <p:cNvSpPr/>
              <p:nvPr userDrawn="1"/>
            </p:nvSpPr>
            <p:spPr>
              <a:xfrm>
                <a:off x="1719470" y="130948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90D6744-5B9B-EA8D-F7A6-2E92A6C1AB45}"/>
                  </a:ext>
                </a:extLst>
              </p:cNvPr>
              <p:cNvSpPr/>
              <p:nvPr userDrawn="1"/>
            </p:nvSpPr>
            <p:spPr>
              <a:xfrm>
                <a:off x="1719470" y="167462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D9F03A3-7EF5-2214-5D09-70C2AC13706E}"/>
                  </a:ext>
                </a:extLst>
              </p:cNvPr>
              <p:cNvSpPr/>
              <p:nvPr userDrawn="1"/>
            </p:nvSpPr>
            <p:spPr>
              <a:xfrm>
                <a:off x="1719470" y="203975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82BFDD8-4888-A757-B8E3-94F0A442967F}"/>
                  </a:ext>
                </a:extLst>
              </p:cNvPr>
              <p:cNvSpPr/>
              <p:nvPr userDrawn="1"/>
            </p:nvSpPr>
            <p:spPr>
              <a:xfrm>
                <a:off x="1719470" y="2404881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F8E61A3-7B17-6520-AD7F-A90F6446AB65}"/>
                  </a:ext>
                </a:extLst>
              </p:cNvPr>
              <p:cNvSpPr/>
              <p:nvPr userDrawn="1"/>
            </p:nvSpPr>
            <p:spPr>
              <a:xfrm>
                <a:off x="1719470" y="2770008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B276D49-ABFD-551A-D64F-56FD2EF4F236}"/>
                  </a:ext>
                </a:extLst>
              </p:cNvPr>
              <p:cNvSpPr/>
              <p:nvPr userDrawn="1"/>
            </p:nvSpPr>
            <p:spPr>
              <a:xfrm>
                <a:off x="1722783" y="313073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DC3B994-3601-BB76-66B5-7CBFE51FEED5}"/>
                  </a:ext>
                </a:extLst>
              </p:cNvPr>
              <p:cNvSpPr/>
              <p:nvPr userDrawn="1"/>
            </p:nvSpPr>
            <p:spPr>
              <a:xfrm>
                <a:off x="1719470" y="349146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ABE23FF-E212-980C-7C2F-1224FFFDAAC6}"/>
                  </a:ext>
                </a:extLst>
              </p:cNvPr>
              <p:cNvSpPr/>
              <p:nvPr userDrawn="1"/>
            </p:nvSpPr>
            <p:spPr>
              <a:xfrm>
                <a:off x="1719470" y="385658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32F97AE-E134-65E5-F5A0-CA937C4229AD}"/>
                  </a:ext>
                </a:extLst>
              </p:cNvPr>
              <p:cNvSpPr/>
              <p:nvPr userDrawn="1"/>
            </p:nvSpPr>
            <p:spPr>
              <a:xfrm>
                <a:off x="1719470" y="421647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7532F37-D61D-7CEF-4011-96B6B88B8996}"/>
                  </a:ext>
                </a:extLst>
              </p:cNvPr>
              <p:cNvSpPr/>
              <p:nvPr userDrawn="1"/>
            </p:nvSpPr>
            <p:spPr>
              <a:xfrm>
                <a:off x="1719470" y="4581589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E0B7D42-08C2-7392-451F-BA5B00549ACC}"/>
                  </a:ext>
                </a:extLst>
              </p:cNvPr>
              <p:cNvSpPr/>
              <p:nvPr userDrawn="1"/>
            </p:nvSpPr>
            <p:spPr>
              <a:xfrm>
                <a:off x="1719470" y="4946736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CCDDD38-1E98-D5BC-F3D2-1A824245F773}"/>
                  </a:ext>
                </a:extLst>
              </p:cNvPr>
              <p:cNvSpPr/>
              <p:nvPr userDrawn="1"/>
            </p:nvSpPr>
            <p:spPr>
              <a:xfrm>
                <a:off x="1719470" y="531186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E4104B7-806F-D129-61D2-0CB51CF32825}"/>
                  </a:ext>
                </a:extLst>
              </p:cNvPr>
              <p:cNvSpPr/>
              <p:nvPr userDrawn="1"/>
            </p:nvSpPr>
            <p:spPr>
              <a:xfrm>
                <a:off x="1719470" y="567699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AF16C0E-40F3-B0CC-7317-9B64831D3D3F}"/>
                  </a:ext>
                </a:extLst>
              </p:cNvPr>
              <p:cNvSpPr/>
              <p:nvPr userDrawn="1"/>
            </p:nvSpPr>
            <p:spPr>
              <a:xfrm>
                <a:off x="1719470" y="604211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058942-E274-F14C-7340-5961ADA50375}"/>
                  </a:ext>
                </a:extLst>
              </p:cNvPr>
              <p:cNvSpPr/>
              <p:nvPr userDrawn="1"/>
            </p:nvSpPr>
            <p:spPr>
              <a:xfrm>
                <a:off x="1722783" y="640284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71DE0D9-DAED-025C-C505-15318939A8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05150" y="1679260"/>
            <a:ext cx="7840980" cy="2537458"/>
          </a:xfrm>
          <a:custGeom>
            <a:avLst/>
            <a:gdLst>
              <a:gd name="connsiteX0" fmla="*/ 0 w 7840980"/>
              <a:gd name="connsiteY0" fmla="*/ 1268729 h 2537458"/>
              <a:gd name="connsiteX1" fmla="*/ 1268729 w 7840980"/>
              <a:gd name="connsiteY1" fmla="*/ 0 h 2537458"/>
              <a:gd name="connsiteX2" fmla="*/ 6572251 w 7840980"/>
              <a:gd name="connsiteY2" fmla="*/ 0 h 2537458"/>
              <a:gd name="connsiteX3" fmla="*/ 7840980 w 7840980"/>
              <a:gd name="connsiteY3" fmla="*/ 1268729 h 2537458"/>
              <a:gd name="connsiteX4" fmla="*/ 7840980 w 7840980"/>
              <a:gd name="connsiteY4" fmla="*/ 1268729 h 2537458"/>
              <a:gd name="connsiteX5" fmla="*/ 6572251 w 7840980"/>
              <a:gd name="connsiteY5" fmla="*/ 2537458 h 2537458"/>
              <a:gd name="connsiteX6" fmla="*/ 1268729 w 7840980"/>
              <a:gd name="connsiteY6" fmla="*/ 2537458 h 2537458"/>
              <a:gd name="connsiteX7" fmla="*/ 0 w 7840980"/>
              <a:gd name="connsiteY7" fmla="*/ 1268729 h 253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0980" h="2537458" fill="none" extrusionOk="0">
                <a:moveTo>
                  <a:pt x="0" y="1268729"/>
                </a:moveTo>
                <a:cubicBezTo>
                  <a:pt x="-41564" y="630996"/>
                  <a:pt x="494073" y="-102085"/>
                  <a:pt x="1268729" y="0"/>
                </a:cubicBezTo>
                <a:cubicBezTo>
                  <a:pt x="1960981" y="67253"/>
                  <a:pt x="5555444" y="-140467"/>
                  <a:pt x="6572251" y="0"/>
                </a:cubicBezTo>
                <a:cubicBezTo>
                  <a:pt x="7200578" y="-58564"/>
                  <a:pt x="7856391" y="518357"/>
                  <a:pt x="7840980" y="1268729"/>
                </a:cubicBezTo>
                <a:lnTo>
                  <a:pt x="7840980" y="1268729"/>
                </a:lnTo>
                <a:cubicBezTo>
                  <a:pt x="7725300" y="2006869"/>
                  <a:pt x="7402043" y="2583319"/>
                  <a:pt x="6572251" y="2537458"/>
                </a:cubicBezTo>
                <a:cubicBezTo>
                  <a:pt x="5775906" y="2549356"/>
                  <a:pt x="3892557" y="2467088"/>
                  <a:pt x="1268729" y="2537458"/>
                </a:cubicBezTo>
                <a:cubicBezTo>
                  <a:pt x="488055" y="2594053"/>
                  <a:pt x="66592" y="2004186"/>
                  <a:pt x="0" y="1268729"/>
                </a:cubicBezTo>
                <a:close/>
              </a:path>
              <a:path w="7840980" h="2537458" stroke="0" extrusionOk="0">
                <a:moveTo>
                  <a:pt x="0" y="1268729"/>
                </a:moveTo>
                <a:cubicBezTo>
                  <a:pt x="35012" y="591715"/>
                  <a:pt x="582769" y="-2506"/>
                  <a:pt x="1268729" y="0"/>
                </a:cubicBezTo>
                <a:cubicBezTo>
                  <a:pt x="2037059" y="-90139"/>
                  <a:pt x="5042079" y="-31415"/>
                  <a:pt x="6572251" y="0"/>
                </a:cubicBezTo>
                <a:cubicBezTo>
                  <a:pt x="7240419" y="-23599"/>
                  <a:pt x="7781758" y="593124"/>
                  <a:pt x="7840980" y="1268729"/>
                </a:cubicBezTo>
                <a:lnTo>
                  <a:pt x="7840980" y="1268729"/>
                </a:lnTo>
                <a:cubicBezTo>
                  <a:pt x="7792024" y="1977045"/>
                  <a:pt x="7252323" y="2547782"/>
                  <a:pt x="6572251" y="2537458"/>
                </a:cubicBezTo>
                <a:cubicBezTo>
                  <a:pt x="4834704" y="2587949"/>
                  <a:pt x="3225198" y="2417101"/>
                  <a:pt x="1268729" y="2537458"/>
                </a:cubicBezTo>
                <a:cubicBezTo>
                  <a:pt x="666071" y="2477580"/>
                  <a:pt x="10909" y="2029897"/>
                  <a:pt x="0" y="1268729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60022721">
                  <a:prstGeom prst="roundRect">
                    <a:avLst>
                      <a:gd name="adj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algn="ctr">
              <a:defRPr sz="4400">
                <a:effectLst/>
              </a:defRPr>
            </a:lvl1pPr>
          </a:lstStyle>
          <a:p>
            <a:r>
              <a:rPr kumimoji="1" lang="ko-KR" altLang="en-US" dirty="0"/>
              <a:t>제목 </a:t>
            </a:r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A23251-6715-F6DE-5894-7C0F22BEE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080" y="5110160"/>
            <a:ext cx="8199120" cy="685165"/>
          </a:xfrm>
          <a:custGeom>
            <a:avLst/>
            <a:gdLst>
              <a:gd name="connsiteX0" fmla="*/ 0 w 8199120"/>
              <a:gd name="connsiteY0" fmla="*/ 301911 h 685165"/>
              <a:gd name="connsiteX1" fmla="*/ 301911 w 8199120"/>
              <a:gd name="connsiteY1" fmla="*/ 0 h 685165"/>
              <a:gd name="connsiteX2" fmla="*/ 992393 w 8199120"/>
              <a:gd name="connsiteY2" fmla="*/ 0 h 685165"/>
              <a:gd name="connsiteX3" fmla="*/ 1606921 w 8199120"/>
              <a:gd name="connsiteY3" fmla="*/ 0 h 685165"/>
              <a:gd name="connsiteX4" fmla="*/ 2297403 w 8199120"/>
              <a:gd name="connsiteY4" fmla="*/ 0 h 685165"/>
              <a:gd name="connsiteX5" fmla="*/ 3139791 w 8199120"/>
              <a:gd name="connsiteY5" fmla="*/ 0 h 685165"/>
              <a:gd name="connsiteX6" fmla="*/ 3830272 w 8199120"/>
              <a:gd name="connsiteY6" fmla="*/ 0 h 685165"/>
              <a:gd name="connsiteX7" fmla="*/ 4368848 w 8199120"/>
              <a:gd name="connsiteY7" fmla="*/ 0 h 685165"/>
              <a:gd name="connsiteX8" fmla="*/ 5059329 w 8199120"/>
              <a:gd name="connsiteY8" fmla="*/ 0 h 685165"/>
              <a:gd name="connsiteX9" fmla="*/ 5673858 w 8199120"/>
              <a:gd name="connsiteY9" fmla="*/ 0 h 685165"/>
              <a:gd name="connsiteX10" fmla="*/ 6440293 w 8199120"/>
              <a:gd name="connsiteY10" fmla="*/ 0 h 685165"/>
              <a:gd name="connsiteX11" fmla="*/ 7206727 w 8199120"/>
              <a:gd name="connsiteY11" fmla="*/ 0 h 685165"/>
              <a:gd name="connsiteX12" fmla="*/ 7897209 w 8199120"/>
              <a:gd name="connsiteY12" fmla="*/ 0 h 685165"/>
              <a:gd name="connsiteX13" fmla="*/ 8199120 w 8199120"/>
              <a:gd name="connsiteY13" fmla="*/ 301911 h 685165"/>
              <a:gd name="connsiteX14" fmla="*/ 8199120 w 8199120"/>
              <a:gd name="connsiteY14" fmla="*/ 383254 h 685165"/>
              <a:gd name="connsiteX15" fmla="*/ 7897209 w 8199120"/>
              <a:gd name="connsiteY15" fmla="*/ 685165 h 685165"/>
              <a:gd name="connsiteX16" fmla="*/ 7206727 w 8199120"/>
              <a:gd name="connsiteY16" fmla="*/ 685165 h 685165"/>
              <a:gd name="connsiteX17" fmla="*/ 6364340 w 8199120"/>
              <a:gd name="connsiteY17" fmla="*/ 685165 h 685165"/>
              <a:gd name="connsiteX18" fmla="*/ 5901717 w 8199120"/>
              <a:gd name="connsiteY18" fmla="*/ 685165 h 685165"/>
              <a:gd name="connsiteX19" fmla="*/ 5059329 w 8199120"/>
              <a:gd name="connsiteY19" fmla="*/ 685165 h 685165"/>
              <a:gd name="connsiteX20" fmla="*/ 4520754 w 8199120"/>
              <a:gd name="connsiteY20" fmla="*/ 685165 h 685165"/>
              <a:gd name="connsiteX21" fmla="*/ 3906225 w 8199120"/>
              <a:gd name="connsiteY21" fmla="*/ 685165 h 685165"/>
              <a:gd name="connsiteX22" fmla="*/ 3215744 w 8199120"/>
              <a:gd name="connsiteY22" fmla="*/ 685165 h 685165"/>
              <a:gd name="connsiteX23" fmla="*/ 2677168 w 8199120"/>
              <a:gd name="connsiteY23" fmla="*/ 685165 h 685165"/>
              <a:gd name="connsiteX24" fmla="*/ 1986686 w 8199120"/>
              <a:gd name="connsiteY24" fmla="*/ 685165 h 685165"/>
              <a:gd name="connsiteX25" fmla="*/ 1524063 w 8199120"/>
              <a:gd name="connsiteY25" fmla="*/ 685165 h 685165"/>
              <a:gd name="connsiteX26" fmla="*/ 301911 w 8199120"/>
              <a:gd name="connsiteY26" fmla="*/ 685165 h 685165"/>
              <a:gd name="connsiteX27" fmla="*/ 0 w 8199120"/>
              <a:gd name="connsiteY27" fmla="*/ 383254 h 685165"/>
              <a:gd name="connsiteX28" fmla="*/ 0 w 8199120"/>
              <a:gd name="connsiteY28" fmla="*/ 301911 h 68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99120" h="685165" fill="none" extrusionOk="0">
                <a:moveTo>
                  <a:pt x="0" y="301911"/>
                </a:moveTo>
                <a:cubicBezTo>
                  <a:pt x="-251" y="156299"/>
                  <a:pt x="157638" y="4998"/>
                  <a:pt x="301911" y="0"/>
                </a:cubicBezTo>
                <a:cubicBezTo>
                  <a:pt x="512460" y="12693"/>
                  <a:pt x="739036" y="25583"/>
                  <a:pt x="992393" y="0"/>
                </a:cubicBezTo>
                <a:cubicBezTo>
                  <a:pt x="1245750" y="-25583"/>
                  <a:pt x="1319387" y="14814"/>
                  <a:pt x="1606921" y="0"/>
                </a:cubicBezTo>
                <a:cubicBezTo>
                  <a:pt x="1894455" y="-14814"/>
                  <a:pt x="2049503" y="7746"/>
                  <a:pt x="2297403" y="0"/>
                </a:cubicBezTo>
                <a:cubicBezTo>
                  <a:pt x="2545303" y="-7746"/>
                  <a:pt x="2814498" y="-41140"/>
                  <a:pt x="3139791" y="0"/>
                </a:cubicBezTo>
                <a:cubicBezTo>
                  <a:pt x="3465084" y="41140"/>
                  <a:pt x="3623992" y="-5747"/>
                  <a:pt x="3830272" y="0"/>
                </a:cubicBezTo>
                <a:cubicBezTo>
                  <a:pt x="4036552" y="5747"/>
                  <a:pt x="4169645" y="-26284"/>
                  <a:pt x="4368848" y="0"/>
                </a:cubicBezTo>
                <a:cubicBezTo>
                  <a:pt x="4568051" y="26284"/>
                  <a:pt x="4784472" y="11379"/>
                  <a:pt x="5059329" y="0"/>
                </a:cubicBezTo>
                <a:cubicBezTo>
                  <a:pt x="5334186" y="-11379"/>
                  <a:pt x="5484829" y="-5410"/>
                  <a:pt x="5673858" y="0"/>
                </a:cubicBezTo>
                <a:cubicBezTo>
                  <a:pt x="5862887" y="5410"/>
                  <a:pt x="6192331" y="-14827"/>
                  <a:pt x="6440293" y="0"/>
                </a:cubicBezTo>
                <a:cubicBezTo>
                  <a:pt x="6688255" y="14827"/>
                  <a:pt x="6918396" y="-7253"/>
                  <a:pt x="7206727" y="0"/>
                </a:cubicBezTo>
                <a:cubicBezTo>
                  <a:pt x="7495058" y="7253"/>
                  <a:pt x="7609731" y="-10218"/>
                  <a:pt x="7897209" y="0"/>
                </a:cubicBezTo>
                <a:cubicBezTo>
                  <a:pt x="8033125" y="-2156"/>
                  <a:pt x="8180627" y="122233"/>
                  <a:pt x="8199120" y="301911"/>
                </a:cubicBezTo>
                <a:cubicBezTo>
                  <a:pt x="8197293" y="324946"/>
                  <a:pt x="8197800" y="366107"/>
                  <a:pt x="8199120" y="383254"/>
                </a:cubicBezTo>
                <a:cubicBezTo>
                  <a:pt x="8235952" y="534657"/>
                  <a:pt x="8052502" y="672094"/>
                  <a:pt x="7897209" y="685165"/>
                </a:cubicBezTo>
                <a:cubicBezTo>
                  <a:pt x="7694064" y="668756"/>
                  <a:pt x="7467018" y="659985"/>
                  <a:pt x="7206727" y="685165"/>
                </a:cubicBezTo>
                <a:cubicBezTo>
                  <a:pt x="6946436" y="710345"/>
                  <a:pt x="6780544" y="718706"/>
                  <a:pt x="6364340" y="685165"/>
                </a:cubicBezTo>
                <a:cubicBezTo>
                  <a:pt x="5948136" y="651624"/>
                  <a:pt x="6056631" y="697392"/>
                  <a:pt x="5901717" y="685165"/>
                </a:cubicBezTo>
                <a:cubicBezTo>
                  <a:pt x="5746803" y="672938"/>
                  <a:pt x="5341939" y="691846"/>
                  <a:pt x="5059329" y="685165"/>
                </a:cubicBezTo>
                <a:cubicBezTo>
                  <a:pt x="4776719" y="678484"/>
                  <a:pt x="4711040" y="671802"/>
                  <a:pt x="4520754" y="685165"/>
                </a:cubicBezTo>
                <a:cubicBezTo>
                  <a:pt x="4330468" y="698528"/>
                  <a:pt x="4150908" y="669951"/>
                  <a:pt x="3906225" y="685165"/>
                </a:cubicBezTo>
                <a:cubicBezTo>
                  <a:pt x="3661542" y="700379"/>
                  <a:pt x="3505472" y="704476"/>
                  <a:pt x="3215744" y="685165"/>
                </a:cubicBezTo>
                <a:cubicBezTo>
                  <a:pt x="2926016" y="665854"/>
                  <a:pt x="2941780" y="682482"/>
                  <a:pt x="2677168" y="685165"/>
                </a:cubicBezTo>
                <a:cubicBezTo>
                  <a:pt x="2412556" y="687848"/>
                  <a:pt x="2247424" y="700972"/>
                  <a:pt x="1986686" y="685165"/>
                </a:cubicBezTo>
                <a:cubicBezTo>
                  <a:pt x="1725948" y="669358"/>
                  <a:pt x="1670280" y="668415"/>
                  <a:pt x="1524063" y="685165"/>
                </a:cubicBezTo>
                <a:cubicBezTo>
                  <a:pt x="1377846" y="701915"/>
                  <a:pt x="642149" y="712895"/>
                  <a:pt x="301911" y="685165"/>
                </a:cubicBezTo>
                <a:cubicBezTo>
                  <a:pt x="141151" y="698929"/>
                  <a:pt x="-6912" y="542158"/>
                  <a:pt x="0" y="383254"/>
                </a:cubicBezTo>
                <a:cubicBezTo>
                  <a:pt x="-2925" y="357740"/>
                  <a:pt x="-3542" y="328362"/>
                  <a:pt x="0" y="301911"/>
                </a:cubicBezTo>
                <a:close/>
              </a:path>
              <a:path w="8199120" h="685165" stroke="0" extrusionOk="0">
                <a:moveTo>
                  <a:pt x="0" y="301911"/>
                </a:moveTo>
                <a:cubicBezTo>
                  <a:pt x="9568" y="135247"/>
                  <a:pt x="155755" y="-2420"/>
                  <a:pt x="301911" y="0"/>
                </a:cubicBezTo>
                <a:cubicBezTo>
                  <a:pt x="605945" y="-24824"/>
                  <a:pt x="858677" y="2619"/>
                  <a:pt x="1144299" y="0"/>
                </a:cubicBezTo>
                <a:cubicBezTo>
                  <a:pt x="1429921" y="-2619"/>
                  <a:pt x="1500817" y="-11837"/>
                  <a:pt x="1758827" y="0"/>
                </a:cubicBezTo>
                <a:cubicBezTo>
                  <a:pt x="2016837" y="11837"/>
                  <a:pt x="2034612" y="-3877"/>
                  <a:pt x="2221450" y="0"/>
                </a:cubicBezTo>
                <a:cubicBezTo>
                  <a:pt x="2408288" y="3877"/>
                  <a:pt x="2576520" y="-2583"/>
                  <a:pt x="2835979" y="0"/>
                </a:cubicBezTo>
                <a:cubicBezTo>
                  <a:pt x="3095438" y="2583"/>
                  <a:pt x="3373416" y="30033"/>
                  <a:pt x="3526460" y="0"/>
                </a:cubicBezTo>
                <a:cubicBezTo>
                  <a:pt x="3679504" y="-30033"/>
                  <a:pt x="3974255" y="18114"/>
                  <a:pt x="4292895" y="0"/>
                </a:cubicBezTo>
                <a:cubicBezTo>
                  <a:pt x="4611535" y="-18114"/>
                  <a:pt x="4911307" y="30684"/>
                  <a:pt x="5135282" y="0"/>
                </a:cubicBezTo>
                <a:cubicBezTo>
                  <a:pt x="5359257" y="-30684"/>
                  <a:pt x="5494171" y="-9462"/>
                  <a:pt x="5597905" y="0"/>
                </a:cubicBezTo>
                <a:cubicBezTo>
                  <a:pt x="5701639" y="9462"/>
                  <a:pt x="5891960" y="14853"/>
                  <a:pt x="6136481" y="0"/>
                </a:cubicBezTo>
                <a:cubicBezTo>
                  <a:pt x="6381002" y="-14853"/>
                  <a:pt x="6703491" y="-199"/>
                  <a:pt x="6902915" y="0"/>
                </a:cubicBezTo>
                <a:cubicBezTo>
                  <a:pt x="7102339" y="199"/>
                  <a:pt x="7422808" y="-36549"/>
                  <a:pt x="7897209" y="0"/>
                </a:cubicBezTo>
                <a:cubicBezTo>
                  <a:pt x="8073043" y="11705"/>
                  <a:pt x="8179535" y="132107"/>
                  <a:pt x="8199120" y="301911"/>
                </a:cubicBezTo>
                <a:cubicBezTo>
                  <a:pt x="8198045" y="322029"/>
                  <a:pt x="8202990" y="351451"/>
                  <a:pt x="8199120" y="383254"/>
                </a:cubicBezTo>
                <a:cubicBezTo>
                  <a:pt x="8232618" y="544595"/>
                  <a:pt x="8056402" y="697297"/>
                  <a:pt x="7897209" y="685165"/>
                </a:cubicBezTo>
                <a:cubicBezTo>
                  <a:pt x="7661942" y="659745"/>
                  <a:pt x="7550294" y="702824"/>
                  <a:pt x="7282680" y="685165"/>
                </a:cubicBezTo>
                <a:cubicBezTo>
                  <a:pt x="7015066" y="667506"/>
                  <a:pt x="6822078" y="700195"/>
                  <a:pt x="6592199" y="685165"/>
                </a:cubicBezTo>
                <a:cubicBezTo>
                  <a:pt x="6362320" y="670135"/>
                  <a:pt x="6263548" y="680694"/>
                  <a:pt x="6129576" y="685165"/>
                </a:cubicBezTo>
                <a:cubicBezTo>
                  <a:pt x="5995604" y="689636"/>
                  <a:pt x="5619855" y="675610"/>
                  <a:pt x="5439094" y="685165"/>
                </a:cubicBezTo>
                <a:cubicBezTo>
                  <a:pt x="5258333" y="694720"/>
                  <a:pt x="5075359" y="709035"/>
                  <a:pt x="4824566" y="685165"/>
                </a:cubicBezTo>
                <a:cubicBezTo>
                  <a:pt x="4573773" y="661295"/>
                  <a:pt x="4457002" y="659182"/>
                  <a:pt x="4210037" y="685165"/>
                </a:cubicBezTo>
                <a:cubicBezTo>
                  <a:pt x="3963072" y="711148"/>
                  <a:pt x="3899432" y="658898"/>
                  <a:pt x="3595508" y="685165"/>
                </a:cubicBezTo>
                <a:cubicBezTo>
                  <a:pt x="3291584" y="711432"/>
                  <a:pt x="3081613" y="664470"/>
                  <a:pt x="2905027" y="685165"/>
                </a:cubicBezTo>
                <a:cubicBezTo>
                  <a:pt x="2728441" y="705860"/>
                  <a:pt x="2599495" y="671538"/>
                  <a:pt x="2442404" y="685165"/>
                </a:cubicBezTo>
                <a:cubicBezTo>
                  <a:pt x="2285313" y="698792"/>
                  <a:pt x="1986311" y="658673"/>
                  <a:pt x="1827875" y="685165"/>
                </a:cubicBezTo>
                <a:cubicBezTo>
                  <a:pt x="1669439" y="711657"/>
                  <a:pt x="1341533" y="663535"/>
                  <a:pt x="1137394" y="685165"/>
                </a:cubicBezTo>
                <a:cubicBezTo>
                  <a:pt x="933255" y="706795"/>
                  <a:pt x="623247" y="649982"/>
                  <a:pt x="301911" y="685165"/>
                </a:cubicBezTo>
                <a:cubicBezTo>
                  <a:pt x="127711" y="651686"/>
                  <a:pt x="-7996" y="579972"/>
                  <a:pt x="0" y="383254"/>
                </a:cubicBezTo>
                <a:cubicBezTo>
                  <a:pt x="-3025" y="359453"/>
                  <a:pt x="-2411" y="331559"/>
                  <a:pt x="0" y="301911"/>
                </a:cubicBezTo>
                <a:close/>
              </a:path>
            </a:pathLst>
          </a:custGeom>
          <a:solidFill>
            <a:srgbClr val="9D806B"/>
          </a:solidFill>
          <a:ln w="19050"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2067277432">
                  <a:prstGeom prst="roundRect">
                    <a:avLst>
                      <a:gd name="adj" fmla="val 440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94001-29BA-C62A-8756-850F345E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C1838-995A-BD1C-8EE4-A04B757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7AD5E-77E3-EDEE-23C5-78D9D21D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417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5532C-E3A2-85A9-C0F7-A8214330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76D517-55C6-043A-5FA6-7673ECB70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77295" y="1562166"/>
            <a:ext cx="8791309" cy="49247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662FA-AF22-2DB7-F9DD-022B8F96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F904D9-1799-95AD-F95E-92AAB9D0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5AEB3-D9A4-7D00-8340-4EDFD7B6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25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DA4342-BB0A-4724-4BF0-32BA3C571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85227-C050-F0C9-4882-9B67D3A3B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3C6BB-5E1C-501D-5A84-E1CAB81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3833B-D295-9BD9-C661-893393BE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871AD-F665-9DC8-E6B2-9790CCE8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704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EAFD2-DB22-F1A9-2B8C-152812288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1747" y="535888"/>
            <a:ext cx="3213705" cy="638458"/>
          </a:xfrm>
        </p:spPr>
        <p:txBody>
          <a:bodyPr/>
          <a:lstStyle/>
          <a:p>
            <a:r>
              <a:rPr kumimoji="1" lang="ko-KR" altLang="en-US" dirty="0"/>
              <a:t>소제목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84474-2581-EA29-B6BA-2CD20C62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36" y="1562166"/>
            <a:ext cx="7813840" cy="4947589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87F5B-50AC-9D90-D9D9-5965137A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5FC6B-96EC-8D6B-A78C-1C16540F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B9AFD8-4873-D072-67B1-A5FEB2C2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6550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CAABB-D335-55E2-CEE3-8235CD35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1062675"/>
            <a:ext cx="8242300" cy="1719261"/>
          </a:xfrm>
          <a:custGeom>
            <a:avLst/>
            <a:gdLst>
              <a:gd name="connsiteX0" fmla="*/ 0 w 8242300"/>
              <a:gd name="connsiteY0" fmla="*/ 859631 h 1719261"/>
              <a:gd name="connsiteX1" fmla="*/ 859631 w 8242300"/>
              <a:gd name="connsiteY1" fmla="*/ 0 h 1719261"/>
              <a:gd name="connsiteX2" fmla="*/ 7382670 w 8242300"/>
              <a:gd name="connsiteY2" fmla="*/ 0 h 1719261"/>
              <a:gd name="connsiteX3" fmla="*/ 8242301 w 8242300"/>
              <a:gd name="connsiteY3" fmla="*/ 859631 h 1719261"/>
              <a:gd name="connsiteX4" fmla="*/ 8242300 w 8242300"/>
              <a:gd name="connsiteY4" fmla="*/ 859631 h 1719261"/>
              <a:gd name="connsiteX5" fmla="*/ 7382669 w 8242300"/>
              <a:gd name="connsiteY5" fmla="*/ 1719262 h 1719261"/>
              <a:gd name="connsiteX6" fmla="*/ 859631 w 8242300"/>
              <a:gd name="connsiteY6" fmla="*/ 1719261 h 1719261"/>
              <a:gd name="connsiteX7" fmla="*/ 0 w 8242300"/>
              <a:gd name="connsiteY7" fmla="*/ 859630 h 1719261"/>
              <a:gd name="connsiteX8" fmla="*/ 0 w 8242300"/>
              <a:gd name="connsiteY8" fmla="*/ 859631 h 17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2300" h="1719261" fill="none" extrusionOk="0">
                <a:moveTo>
                  <a:pt x="0" y="859631"/>
                </a:moveTo>
                <a:cubicBezTo>
                  <a:pt x="40634" y="312684"/>
                  <a:pt x="338274" y="-40251"/>
                  <a:pt x="859631" y="0"/>
                </a:cubicBezTo>
                <a:cubicBezTo>
                  <a:pt x="2609947" y="-52638"/>
                  <a:pt x="4391946" y="-48517"/>
                  <a:pt x="7382670" y="0"/>
                </a:cubicBezTo>
                <a:cubicBezTo>
                  <a:pt x="7839281" y="76939"/>
                  <a:pt x="8250225" y="431396"/>
                  <a:pt x="8242301" y="859631"/>
                </a:cubicBezTo>
                <a:lnTo>
                  <a:pt x="8242300" y="859631"/>
                </a:lnTo>
                <a:cubicBezTo>
                  <a:pt x="8233670" y="1330685"/>
                  <a:pt x="7868076" y="1720749"/>
                  <a:pt x="7382669" y="1719262"/>
                </a:cubicBezTo>
                <a:cubicBezTo>
                  <a:pt x="4170667" y="1752505"/>
                  <a:pt x="3564912" y="1804574"/>
                  <a:pt x="859631" y="1719261"/>
                </a:cubicBezTo>
                <a:cubicBezTo>
                  <a:pt x="384133" y="1786124"/>
                  <a:pt x="-62966" y="1382566"/>
                  <a:pt x="0" y="859630"/>
                </a:cubicBezTo>
                <a:lnTo>
                  <a:pt x="0" y="859631"/>
                </a:lnTo>
                <a:close/>
              </a:path>
              <a:path w="8242300" h="1719261" stroke="0" extrusionOk="0">
                <a:moveTo>
                  <a:pt x="0" y="859631"/>
                </a:moveTo>
                <a:cubicBezTo>
                  <a:pt x="77856" y="385493"/>
                  <a:pt x="450888" y="-7760"/>
                  <a:pt x="859631" y="0"/>
                </a:cubicBezTo>
                <a:cubicBezTo>
                  <a:pt x="1947188" y="-43163"/>
                  <a:pt x="6355393" y="-166705"/>
                  <a:pt x="7382670" y="0"/>
                </a:cubicBezTo>
                <a:cubicBezTo>
                  <a:pt x="7870552" y="-9701"/>
                  <a:pt x="8308825" y="371450"/>
                  <a:pt x="8242301" y="859631"/>
                </a:cubicBezTo>
                <a:lnTo>
                  <a:pt x="8242300" y="859631"/>
                </a:lnTo>
                <a:cubicBezTo>
                  <a:pt x="8213004" y="1335680"/>
                  <a:pt x="7929770" y="1763703"/>
                  <a:pt x="7382669" y="1719262"/>
                </a:cubicBezTo>
                <a:cubicBezTo>
                  <a:pt x="4764640" y="1597035"/>
                  <a:pt x="1883930" y="1587449"/>
                  <a:pt x="859631" y="1719261"/>
                </a:cubicBezTo>
                <a:cubicBezTo>
                  <a:pt x="418169" y="1714249"/>
                  <a:pt x="65980" y="1277815"/>
                  <a:pt x="0" y="859630"/>
                </a:cubicBezTo>
                <a:lnTo>
                  <a:pt x="0" y="859631"/>
                </a:ln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067277432">
                  <ask:type>
                    <ask:lineSketchCurved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F8CB-1E81-017A-2B95-8F5A1B2B7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0" y="3183468"/>
            <a:ext cx="7034530" cy="2611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633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C42DA-6C62-2218-2EEE-C17A7453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1FF55-437E-ABAF-8F2E-E456B64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04425-2F0C-171B-6F8E-1326BD19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67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FC628-5E91-1E1B-8B2A-0A699675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6B60D-A901-84E1-482D-30CDCE162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A36F90-5107-519A-6634-7AB23F874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56EB7-2E16-D9F6-4D2C-F015679A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FB047-48B8-1EA4-109E-45A9E5C8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8CE2D-B0BB-8E1F-C3F9-2B611A9A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71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3D14-CF7E-1CD2-49D2-42EBFE417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B9A52B-4BE9-D048-E03C-AE4EEB0F6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329715-3FF3-4D57-11DE-3074EB7BA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45FF14-B1C3-D766-9E5B-F1BD3C37F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F3BDA5-EB79-9683-C9A7-257FDCDF1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5885DC-F077-205C-B7D9-92D45657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864FD0-D024-F194-30AC-1BBADE7F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50EF9-AE0F-2A41-9874-232F265B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937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D2E24-7720-A1C0-1226-95B816BC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746" y="535888"/>
            <a:ext cx="3213705" cy="638458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3B9D1B-57DE-4024-D369-113B4081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AA7316-5A03-C7C1-A51F-55737449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15435-AC33-0415-1A67-F0D72771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99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B54884-9995-D485-A8B7-0A3FE810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E1F62D-F57B-4011-6224-0CDB7AC0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C1572-75F3-0966-EAC0-67D2F778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661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30FAD-E863-DA91-72E0-D2D20B8C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8653F-C1FF-303B-7A06-A226E64B8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102AAD-4D85-97FA-DE2D-4568C2E1F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46CE2-353C-0F1C-19B3-8115BA8E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63F46-3A3C-5E24-D3C0-0BACF50C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E84C4-1B81-EC8A-A1D0-5EFE6EEA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02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701A2-C105-080D-5D7F-C1A8CFE5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A06C4E-BD5B-9A76-791E-C3458A1E5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C050EC-7035-856F-C689-DD093E24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69B639-1DC5-2A6A-BABB-D22BE462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18BD-8C8C-404C-A7BA-8CD56CF05BD0}" type="datetimeFigureOut">
              <a:rPr kumimoji="1" lang="ko-KR" altLang="en-US" smtClean="0"/>
              <a:t>2023. 3. 24.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6B078-0FFC-4B95-7768-71ADE81E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A608A-02FC-D4F1-5528-740ADF9A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B0D3-86DE-F947-897A-3B3AA6163B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385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3191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[P] 29">
            <a:extLst>
              <a:ext uri="{FF2B5EF4-FFF2-40B4-BE49-F238E27FC236}">
                <a16:creationId xmlns:a16="http://schemas.microsoft.com/office/drawing/2014/main" id="{F879818B-4F88-80BC-E37A-76F4E4278325}"/>
              </a:ext>
            </a:extLst>
          </p:cNvPr>
          <p:cNvSpPr/>
          <p:nvPr userDrawn="1"/>
        </p:nvSpPr>
        <p:spPr>
          <a:xfrm rot="10800000">
            <a:off x="88198" y="274943"/>
            <a:ext cx="1718269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6668E-FB49-C8E8-6705-33858666A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658618BD-8C8C-404C-A7BA-8CD56CF05BD0}" type="datetimeFigureOut">
              <a:rPr kumimoji="1" lang="ko-KR" altLang="en-US" smtClean="0"/>
              <a:pPr/>
              <a:t>2023. 3. 24.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64FDE-7DBB-1249-74FB-86E497EE1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196F3-1A6D-682E-76EE-A71155AF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0423B0D3-86DE-F947-897A-3B3AA6163B4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B8FEEC-0F17-A037-EEA8-C3055D9F6F66}"/>
              </a:ext>
            </a:extLst>
          </p:cNvPr>
          <p:cNvGrpSpPr/>
          <p:nvPr userDrawn="1"/>
        </p:nvGrpSpPr>
        <p:grpSpPr>
          <a:xfrm>
            <a:off x="1608612" y="-2"/>
            <a:ext cx="10583390" cy="6858001"/>
            <a:chOff x="1608612" y="-2"/>
            <a:chExt cx="10583390" cy="6858001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718CE4A2-2AEA-13FA-D1CC-D955964DDFD0}"/>
                </a:ext>
              </a:extLst>
            </p:cNvPr>
            <p:cNvSpPr/>
            <p:nvPr userDrawn="1"/>
          </p:nvSpPr>
          <p:spPr>
            <a:xfrm rot="16200000">
              <a:off x="3471306" y="-1862696"/>
              <a:ext cx="6858001" cy="10583390"/>
            </a:xfrm>
            <a:prstGeom prst="roundRect">
              <a:avLst>
                <a:gd name="adj" fmla="val 5073"/>
              </a:avLst>
            </a:prstGeom>
            <a:solidFill>
              <a:srgbClr val="F7EDE6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C2DD898-2B64-ADC3-2A7C-B7EA5DA2B328}"/>
                </a:ext>
              </a:extLst>
            </p:cNvPr>
            <p:cNvGrpSpPr/>
            <p:nvPr userDrawn="1"/>
          </p:nvGrpSpPr>
          <p:grpSpPr>
            <a:xfrm>
              <a:off x="1811436" y="274943"/>
              <a:ext cx="149087" cy="6329266"/>
              <a:chOff x="1719470" y="219351"/>
              <a:chExt cx="149087" cy="632926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E2B0A57-95CF-6454-5D48-AF13A0142E15}"/>
                  </a:ext>
                </a:extLst>
              </p:cNvPr>
              <p:cNvSpPr/>
              <p:nvPr userDrawn="1"/>
            </p:nvSpPr>
            <p:spPr>
              <a:xfrm>
                <a:off x="1719470" y="219351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BF431F35-B7FB-C334-906B-0627B26866BD}"/>
                  </a:ext>
                </a:extLst>
              </p:cNvPr>
              <p:cNvSpPr/>
              <p:nvPr userDrawn="1"/>
            </p:nvSpPr>
            <p:spPr>
              <a:xfrm>
                <a:off x="1719470" y="584478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41DD6BC-4EB0-C26B-CB74-E966A1E49032}"/>
                  </a:ext>
                </a:extLst>
              </p:cNvPr>
              <p:cNvSpPr/>
              <p:nvPr userDrawn="1"/>
            </p:nvSpPr>
            <p:spPr>
              <a:xfrm>
                <a:off x="1719470" y="94436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C02FE9D-8CF2-CF89-1CF5-CD733983CE40}"/>
                  </a:ext>
                </a:extLst>
              </p:cNvPr>
              <p:cNvSpPr/>
              <p:nvPr userDrawn="1"/>
            </p:nvSpPr>
            <p:spPr>
              <a:xfrm>
                <a:off x="1719470" y="130948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F788D39-605D-F800-6143-4B7790524FF5}"/>
                  </a:ext>
                </a:extLst>
              </p:cNvPr>
              <p:cNvSpPr/>
              <p:nvPr userDrawn="1"/>
            </p:nvSpPr>
            <p:spPr>
              <a:xfrm>
                <a:off x="1719470" y="167462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9E4CC0E-3FC6-3655-AE4A-78175BF2832E}"/>
                  </a:ext>
                </a:extLst>
              </p:cNvPr>
              <p:cNvSpPr/>
              <p:nvPr userDrawn="1"/>
            </p:nvSpPr>
            <p:spPr>
              <a:xfrm>
                <a:off x="1719470" y="203975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705B92E-8DED-9EEF-B1D1-B394DCCA6094}"/>
                  </a:ext>
                </a:extLst>
              </p:cNvPr>
              <p:cNvSpPr/>
              <p:nvPr userDrawn="1"/>
            </p:nvSpPr>
            <p:spPr>
              <a:xfrm>
                <a:off x="1719470" y="2404881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44772EE-DD9B-68E0-CBE5-319B39071FEB}"/>
                  </a:ext>
                </a:extLst>
              </p:cNvPr>
              <p:cNvSpPr/>
              <p:nvPr userDrawn="1"/>
            </p:nvSpPr>
            <p:spPr>
              <a:xfrm>
                <a:off x="1719470" y="2770008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67F6C9E-82AB-22C9-82CC-18C62A91876E}"/>
                  </a:ext>
                </a:extLst>
              </p:cNvPr>
              <p:cNvSpPr/>
              <p:nvPr userDrawn="1"/>
            </p:nvSpPr>
            <p:spPr>
              <a:xfrm>
                <a:off x="1722783" y="3130734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7B3CD67-B04C-7763-CB9B-0DCFE0D7B341}"/>
                  </a:ext>
                </a:extLst>
              </p:cNvPr>
              <p:cNvSpPr/>
              <p:nvPr userDrawn="1"/>
            </p:nvSpPr>
            <p:spPr>
              <a:xfrm>
                <a:off x="1719470" y="349146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054BBF3-D8C1-622C-56EA-70D996F19E7C}"/>
                  </a:ext>
                </a:extLst>
              </p:cNvPr>
              <p:cNvSpPr/>
              <p:nvPr userDrawn="1"/>
            </p:nvSpPr>
            <p:spPr>
              <a:xfrm>
                <a:off x="1719470" y="385658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FF03D415-D570-C811-B492-218EF880B31D}"/>
                  </a:ext>
                </a:extLst>
              </p:cNvPr>
              <p:cNvSpPr/>
              <p:nvPr userDrawn="1"/>
            </p:nvSpPr>
            <p:spPr>
              <a:xfrm>
                <a:off x="1719470" y="421647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AA93B90-5C06-56FC-1653-14A4C0F1DDEE}"/>
                  </a:ext>
                </a:extLst>
              </p:cNvPr>
              <p:cNvSpPr/>
              <p:nvPr userDrawn="1"/>
            </p:nvSpPr>
            <p:spPr>
              <a:xfrm>
                <a:off x="1719470" y="4581589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371F5B0-975D-9B9B-DCE0-D2A444721DD1}"/>
                  </a:ext>
                </a:extLst>
              </p:cNvPr>
              <p:cNvSpPr/>
              <p:nvPr userDrawn="1"/>
            </p:nvSpPr>
            <p:spPr>
              <a:xfrm>
                <a:off x="1719470" y="4946736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8EC2871-F0FD-047D-1B38-25248862007B}"/>
                  </a:ext>
                </a:extLst>
              </p:cNvPr>
              <p:cNvSpPr/>
              <p:nvPr userDrawn="1"/>
            </p:nvSpPr>
            <p:spPr>
              <a:xfrm>
                <a:off x="1719470" y="531186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EFEFEE0-4481-ACA1-925E-CBF2477B7708}"/>
                  </a:ext>
                </a:extLst>
              </p:cNvPr>
              <p:cNvSpPr/>
              <p:nvPr userDrawn="1"/>
            </p:nvSpPr>
            <p:spPr>
              <a:xfrm>
                <a:off x="1719470" y="5676990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A1E6BB6-18DC-1A85-E718-F828F0DF281D}"/>
                  </a:ext>
                </a:extLst>
              </p:cNvPr>
              <p:cNvSpPr/>
              <p:nvPr userDrawn="1"/>
            </p:nvSpPr>
            <p:spPr>
              <a:xfrm>
                <a:off x="1719470" y="6042117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FF9D38D-B876-C11D-8FE5-F02FADE54B7E}"/>
                  </a:ext>
                </a:extLst>
              </p:cNvPr>
              <p:cNvSpPr/>
              <p:nvPr userDrawn="1"/>
            </p:nvSpPr>
            <p:spPr>
              <a:xfrm>
                <a:off x="1722783" y="6402843"/>
                <a:ext cx="145774" cy="1457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11D-5D6C-497A-E707-8FF14E427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4" y="1562166"/>
            <a:ext cx="8434460" cy="4924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ko-KR" dirty="0"/>
              <a:t>Content </a:t>
            </a:r>
            <a:r>
              <a:rPr kumimoji="1" lang="ko-KR" altLang="en-US" dirty="0"/>
              <a:t>내용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33DBC-D59A-B744-ADFB-199B1752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295" y="466615"/>
            <a:ext cx="3213705" cy="638458"/>
          </a:xfrm>
          <a:custGeom>
            <a:avLst/>
            <a:gdLst>
              <a:gd name="connsiteX0" fmla="*/ 0 w 3213705"/>
              <a:gd name="connsiteY0" fmla="*/ 319229 h 638458"/>
              <a:gd name="connsiteX1" fmla="*/ 319229 w 3213705"/>
              <a:gd name="connsiteY1" fmla="*/ 0 h 638458"/>
              <a:gd name="connsiteX2" fmla="*/ 963041 w 3213705"/>
              <a:gd name="connsiteY2" fmla="*/ 0 h 638458"/>
              <a:gd name="connsiteX3" fmla="*/ 1632605 w 3213705"/>
              <a:gd name="connsiteY3" fmla="*/ 0 h 638458"/>
              <a:gd name="connsiteX4" fmla="*/ 2250664 w 3213705"/>
              <a:gd name="connsiteY4" fmla="*/ 0 h 638458"/>
              <a:gd name="connsiteX5" fmla="*/ 2894476 w 3213705"/>
              <a:gd name="connsiteY5" fmla="*/ 0 h 638458"/>
              <a:gd name="connsiteX6" fmla="*/ 3213705 w 3213705"/>
              <a:gd name="connsiteY6" fmla="*/ 319229 h 638458"/>
              <a:gd name="connsiteX7" fmla="*/ 3213705 w 3213705"/>
              <a:gd name="connsiteY7" fmla="*/ 319229 h 638458"/>
              <a:gd name="connsiteX8" fmla="*/ 2894476 w 3213705"/>
              <a:gd name="connsiteY8" fmla="*/ 638458 h 638458"/>
              <a:gd name="connsiteX9" fmla="*/ 2250664 w 3213705"/>
              <a:gd name="connsiteY9" fmla="*/ 638458 h 638458"/>
              <a:gd name="connsiteX10" fmla="*/ 1606853 w 3213705"/>
              <a:gd name="connsiteY10" fmla="*/ 638458 h 638458"/>
              <a:gd name="connsiteX11" fmla="*/ 988793 w 3213705"/>
              <a:gd name="connsiteY11" fmla="*/ 638458 h 638458"/>
              <a:gd name="connsiteX12" fmla="*/ 319229 w 3213705"/>
              <a:gd name="connsiteY12" fmla="*/ 638458 h 638458"/>
              <a:gd name="connsiteX13" fmla="*/ 0 w 3213705"/>
              <a:gd name="connsiteY13" fmla="*/ 319229 h 63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13705" h="638458" fill="none" extrusionOk="0">
                <a:moveTo>
                  <a:pt x="0" y="319229"/>
                </a:moveTo>
                <a:cubicBezTo>
                  <a:pt x="13752" y="144680"/>
                  <a:pt x="145620" y="32625"/>
                  <a:pt x="319229" y="0"/>
                </a:cubicBezTo>
                <a:cubicBezTo>
                  <a:pt x="472631" y="-24868"/>
                  <a:pt x="795751" y="-8654"/>
                  <a:pt x="963041" y="0"/>
                </a:cubicBezTo>
                <a:cubicBezTo>
                  <a:pt x="1130331" y="8654"/>
                  <a:pt x="1397257" y="3756"/>
                  <a:pt x="1632605" y="0"/>
                </a:cubicBezTo>
                <a:cubicBezTo>
                  <a:pt x="1867953" y="-3756"/>
                  <a:pt x="1978648" y="-6545"/>
                  <a:pt x="2250664" y="0"/>
                </a:cubicBezTo>
                <a:cubicBezTo>
                  <a:pt x="2522680" y="6545"/>
                  <a:pt x="2739368" y="18143"/>
                  <a:pt x="2894476" y="0"/>
                </a:cubicBezTo>
                <a:cubicBezTo>
                  <a:pt x="3091243" y="-5673"/>
                  <a:pt x="3218887" y="116562"/>
                  <a:pt x="3213705" y="319229"/>
                </a:cubicBezTo>
                <a:lnTo>
                  <a:pt x="3213705" y="319229"/>
                </a:lnTo>
                <a:cubicBezTo>
                  <a:pt x="3225284" y="521158"/>
                  <a:pt x="3062198" y="628309"/>
                  <a:pt x="2894476" y="638458"/>
                </a:cubicBezTo>
                <a:cubicBezTo>
                  <a:pt x="2721865" y="617523"/>
                  <a:pt x="2535703" y="664085"/>
                  <a:pt x="2250664" y="638458"/>
                </a:cubicBezTo>
                <a:cubicBezTo>
                  <a:pt x="1965625" y="612831"/>
                  <a:pt x="1828599" y="624920"/>
                  <a:pt x="1606853" y="638458"/>
                </a:cubicBezTo>
                <a:cubicBezTo>
                  <a:pt x="1385107" y="651996"/>
                  <a:pt x="1122326" y="652820"/>
                  <a:pt x="988793" y="638458"/>
                </a:cubicBezTo>
                <a:cubicBezTo>
                  <a:pt x="855260" y="624096"/>
                  <a:pt x="617246" y="641007"/>
                  <a:pt x="319229" y="638458"/>
                </a:cubicBezTo>
                <a:cubicBezTo>
                  <a:pt x="147961" y="630904"/>
                  <a:pt x="-33871" y="470744"/>
                  <a:pt x="0" y="319229"/>
                </a:cubicBezTo>
                <a:close/>
              </a:path>
              <a:path w="3213705" h="638458" stroke="0" extrusionOk="0">
                <a:moveTo>
                  <a:pt x="0" y="319229"/>
                </a:moveTo>
                <a:cubicBezTo>
                  <a:pt x="38014" y="147438"/>
                  <a:pt x="138105" y="-6483"/>
                  <a:pt x="319229" y="0"/>
                </a:cubicBezTo>
                <a:cubicBezTo>
                  <a:pt x="549767" y="29271"/>
                  <a:pt x="792226" y="-5897"/>
                  <a:pt x="911536" y="0"/>
                </a:cubicBezTo>
                <a:cubicBezTo>
                  <a:pt x="1030846" y="5897"/>
                  <a:pt x="1332309" y="19634"/>
                  <a:pt x="1529595" y="0"/>
                </a:cubicBezTo>
                <a:cubicBezTo>
                  <a:pt x="1726881" y="-19634"/>
                  <a:pt x="1832130" y="7254"/>
                  <a:pt x="2121902" y="0"/>
                </a:cubicBezTo>
                <a:cubicBezTo>
                  <a:pt x="2411674" y="-7254"/>
                  <a:pt x="2625798" y="17381"/>
                  <a:pt x="2894476" y="0"/>
                </a:cubicBezTo>
                <a:cubicBezTo>
                  <a:pt x="3089785" y="4342"/>
                  <a:pt x="3226716" y="127298"/>
                  <a:pt x="3213705" y="319229"/>
                </a:cubicBezTo>
                <a:lnTo>
                  <a:pt x="3213705" y="319229"/>
                </a:lnTo>
                <a:cubicBezTo>
                  <a:pt x="3241356" y="498124"/>
                  <a:pt x="3092189" y="658533"/>
                  <a:pt x="2894476" y="638458"/>
                </a:cubicBezTo>
                <a:cubicBezTo>
                  <a:pt x="2604450" y="635301"/>
                  <a:pt x="2391203" y="617218"/>
                  <a:pt x="2224912" y="638458"/>
                </a:cubicBezTo>
                <a:cubicBezTo>
                  <a:pt x="2058621" y="659698"/>
                  <a:pt x="1933656" y="612634"/>
                  <a:pt x="1658357" y="638458"/>
                </a:cubicBezTo>
                <a:cubicBezTo>
                  <a:pt x="1383058" y="664282"/>
                  <a:pt x="1303522" y="646954"/>
                  <a:pt x="963041" y="638458"/>
                </a:cubicBezTo>
                <a:cubicBezTo>
                  <a:pt x="622560" y="629962"/>
                  <a:pt x="521721" y="665354"/>
                  <a:pt x="319229" y="638458"/>
                </a:cubicBezTo>
                <a:cubicBezTo>
                  <a:pt x="129274" y="631159"/>
                  <a:pt x="23503" y="482305"/>
                  <a:pt x="0" y="319229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제목 </a:t>
            </a:r>
            <a:r>
              <a:rPr kumimoji="1" lang="en-US" altLang="ko-KR" dirty="0"/>
              <a:t>Title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27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4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56330E"/>
          </a:solidFill>
          <a:effectLst/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srm-mic/all-about-structural-similarity-index-ssim-theory-code-in-pytorch-6551b455541e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C6B2E-2FEA-14EC-5AF1-24F72E267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Structural Similarity Index Measure (</a:t>
            </a:r>
            <a:r>
              <a:rPr kumimoji="1" lang="en-US" altLang="ko-KR" b="1" dirty="0"/>
              <a:t>SSIM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4C9DCC-E0FE-CB67-6AFD-F8F90443D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[230324 Meeting] Eunsoo Jung</a:t>
            </a:r>
          </a:p>
        </p:txBody>
      </p:sp>
    </p:spTree>
    <p:extLst>
      <p:ext uri="{BB962C8B-B14F-4D97-AF65-F5344CB8AC3E}">
        <p14:creationId xmlns:p14="http://schemas.microsoft.com/office/powerpoint/2010/main" val="2498588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3) Structure</a:t>
            </a:r>
            <a:endParaRPr kumimoji="1" lang="ko-KR" altLang="en-US" dirty="0"/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EB825327-38B2-C46C-51A9-6F6A1A4926F2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C0E6FA15-E6AE-4C21-CC6C-5C84CF509619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AE7EDC6D-9636-B862-AF31-572A2FE8CCE4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0BB6E7-646F-0156-5496-61F0CDDD07F9}"/>
              </a:ext>
            </a:extLst>
          </p:cNvPr>
          <p:cNvGrpSpPr/>
          <p:nvPr/>
        </p:nvGrpSpPr>
        <p:grpSpPr>
          <a:xfrm>
            <a:off x="2677295" y="1492025"/>
            <a:ext cx="5942449" cy="505379"/>
            <a:chOff x="2431747" y="1485386"/>
            <a:chExt cx="5942449" cy="50537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4746F480-11FE-320F-BE6F-154E8F1FA112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정의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7C56327B-8435-2E6E-6C55-9681958DBE12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5215359" cy="501778"/>
            </a:xfrm>
            <a:custGeom>
              <a:avLst/>
              <a:gdLst>
                <a:gd name="connsiteX0" fmla="*/ 0 w 5215359"/>
                <a:gd name="connsiteY0" fmla="*/ 0 h 501778"/>
                <a:gd name="connsiteX1" fmla="*/ 0 w 5215359"/>
                <a:gd name="connsiteY1" fmla="*/ 0 h 501778"/>
                <a:gd name="connsiteX2" fmla="*/ 599766 w 5215359"/>
                <a:gd name="connsiteY2" fmla="*/ 0 h 501778"/>
                <a:gd name="connsiteX3" fmla="*/ 1303840 w 5215359"/>
                <a:gd name="connsiteY3" fmla="*/ 0 h 501778"/>
                <a:gd name="connsiteX4" fmla="*/ 1955760 w 5215359"/>
                <a:gd name="connsiteY4" fmla="*/ 0 h 501778"/>
                <a:gd name="connsiteX5" fmla="*/ 2451219 w 5215359"/>
                <a:gd name="connsiteY5" fmla="*/ 0 h 501778"/>
                <a:gd name="connsiteX6" fmla="*/ 2998831 w 5215359"/>
                <a:gd name="connsiteY6" fmla="*/ 0 h 501778"/>
                <a:gd name="connsiteX7" fmla="*/ 3546444 w 5215359"/>
                <a:gd name="connsiteY7" fmla="*/ 0 h 501778"/>
                <a:gd name="connsiteX8" fmla="*/ 4041903 w 5215359"/>
                <a:gd name="connsiteY8" fmla="*/ 0 h 501778"/>
                <a:gd name="connsiteX9" fmla="*/ 4641670 w 5215359"/>
                <a:gd name="connsiteY9" fmla="*/ 0 h 501778"/>
                <a:gd name="connsiteX10" fmla="*/ 5215359 w 5215359"/>
                <a:gd name="connsiteY10" fmla="*/ 0 h 501778"/>
                <a:gd name="connsiteX11" fmla="*/ 5215359 w 5215359"/>
                <a:gd name="connsiteY11" fmla="*/ 0 h 501778"/>
                <a:gd name="connsiteX12" fmla="*/ 5215359 w 5215359"/>
                <a:gd name="connsiteY12" fmla="*/ 501778 h 501778"/>
                <a:gd name="connsiteX13" fmla="*/ 5215359 w 5215359"/>
                <a:gd name="connsiteY13" fmla="*/ 501778 h 501778"/>
                <a:gd name="connsiteX14" fmla="*/ 4563439 w 5215359"/>
                <a:gd name="connsiteY14" fmla="*/ 501778 h 501778"/>
                <a:gd name="connsiteX15" fmla="*/ 3807212 w 5215359"/>
                <a:gd name="connsiteY15" fmla="*/ 501778 h 501778"/>
                <a:gd name="connsiteX16" fmla="*/ 3050985 w 5215359"/>
                <a:gd name="connsiteY16" fmla="*/ 501778 h 501778"/>
                <a:gd name="connsiteX17" fmla="*/ 2294758 w 5215359"/>
                <a:gd name="connsiteY17" fmla="*/ 501778 h 501778"/>
                <a:gd name="connsiteX18" fmla="*/ 1799299 w 5215359"/>
                <a:gd name="connsiteY18" fmla="*/ 501778 h 501778"/>
                <a:gd name="connsiteX19" fmla="*/ 1043072 w 5215359"/>
                <a:gd name="connsiteY19" fmla="*/ 501778 h 501778"/>
                <a:gd name="connsiteX20" fmla="*/ 0 w 5215359"/>
                <a:gd name="connsiteY20" fmla="*/ 501778 h 501778"/>
                <a:gd name="connsiteX21" fmla="*/ 0 w 5215359"/>
                <a:gd name="connsiteY21" fmla="*/ 501778 h 501778"/>
                <a:gd name="connsiteX22" fmla="*/ 0 w 5215359"/>
                <a:gd name="connsiteY22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1535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91469" y="21322"/>
                    <a:pt x="465299" y="14047"/>
                    <a:pt x="599766" y="0"/>
                  </a:cubicBezTo>
                  <a:cubicBezTo>
                    <a:pt x="734233" y="-14047"/>
                    <a:pt x="1009465" y="-23991"/>
                    <a:pt x="1303840" y="0"/>
                  </a:cubicBezTo>
                  <a:cubicBezTo>
                    <a:pt x="1598215" y="23991"/>
                    <a:pt x="1644498" y="-14018"/>
                    <a:pt x="1955760" y="0"/>
                  </a:cubicBezTo>
                  <a:cubicBezTo>
                    <a:pt x="2267022" y="14018"/>
                    <a:pt x="2287581" y="-11946"/>
                    <a:pt x="2451219" y="0"/>
                  </a:cubicBezTo>
                  <a:cubicBezTo>
                    <a:pt x="2614857" y="11946"/>
                    <a:pt x="2801092" y="-15314"/>
                    <a:pt x="2998831" y="0"/>
                  </a:cubicBezTo>
                  <a:cubicBezTo>
                    <a:pt x="3196570" y="15314"/>
                    <a:pt x="3332462" y="-17073"/>
                    <a:pt x="3546444" y="0"/>
                  </a:cubicBezTo>
                  <a:cubicBezTo>
                    <a:pt x="3760426" y="17073"/>
                    <a:pt x="3805405" y="12601"/>
                    <a:pt x="4041903" y="0"/>
                  </a:cubicBezTo>
                  <a:cubicBezTo>
                    <a:pt x="4278401" y="-12601"/>
                    <a:pt x="4355499" y="-23161"/>
                    <a:pt x="4641670" y="0"/>
                  </a:cubicBezTo>
                  <a:cubicBezTo>
                    <a:pt x="4927841" y="23161"/>
                    <a:pt x="5067653" y="-10902"/>
                    <a:pt x="5215359" y="0"/>
                  </a:cubicBezTo>
                  <a:lnTo>
                    <a:pt x="5215359" y="0"/>
                  </a:lnTo>
                  <a:cubicBezTo>
                    <a:pt x="5233375" y="162319"/>
                    <a:pt x="5213706" y="306862"/>
                    <a:pt x="5215359" y="501778"/>
                  </a:cubicBezTo>
                  <a:lnTo>
                    <a:pt x="5215359" y="501778"/>
                  </a:lnTo>
                  <a:cubicBezTo>
                    <a:pt x="4980974" y="503204"/>
                    <a:pt x="4703784" y="511633"/>
                    <a:pt x="4563439" y="501778"/>
                  </a:cubicBezTo>
                  <a:cubicBezTo>
                    <a:pt x="4423094" y="491923"/>
                    <a:pt x="4066459" y="494759"/>
                    <a:pt x="3807212" y="501778"/>
                  </a:cubicBezTo>
                  <a:cubicBezTo>
                    <a:pt x="3547965" y="508797"/>
                    <a:pt x="3253636" y="464309"/>
                    <a:pt x="3050985" y="501778"/>
                  </a:cubicBezTo>
                  <a:cubicBezTo>
                    <a:pt x="2848334" y="539247"/>
                    <a:pt x="2528947" y="479327"/>
                    <a:pt x="2294758" y="501778"/>
                  </a:cubicBezTo>
                  <a:cubicBezTo>
                    <a:pt x="2060569" y="524229"/>
                    <a:pt x="1992821" y="506216"/>
                    <a:pt x="1799299" y="501778"/>
                  </a:cubicBezTo>
                  <a:cubicBezTo>
                    <a:pt x="1605777" y="497340"/>
                    <a:pt x="1230085" y="504209"/>
                    <a:pt x="1043072" y="501778"/>
                  </a:cubicBezTo>
                  <a:cubicBezTo>
                    <a:pt x="856059" y="499347"/>
                    <a:pt x="487693" y="493852"/>
                    <a:pt x="0" y="501778"/>
                  </a:cubicBezTo>
                  <a:lnTo>
                    <a:pt x="0" y="501778"/>
                  </a:lnTo>
                  <a:cubicBezTo>
                    <a:pt x="8142" y="258180"/>
                    <a:pt x="-23887" y="219548"/>
                    <a:pt x="0" y="0"/>
                  </a:cubicBezTo>
                  <a:close/>
                </a:path>
                <a:path w="521535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29631" y="14321"/>
                    <a:pt x="581334" y="-28335"/>
                    <a:pt x="756227" y="0"/>
                  </a:cubicBezTo>
                  <a:cubicBezTo>
                    <a:pt x="931120" y="28335"/>
                    <a:pt x="1068753" y="-20444"/>
                    <a:pt x="1251686" y="0"/>
                  </a:cubicBezTo>
                  <a:cubicBezTo>
                    <a:pt x="1434619" y="20444"/>
                    <a:pt x="1731126" y="29920"/>
                    <a:pt x="1851452" y="0"/>
                  </a:cubicBezTo>
                  <a:cubicBezTo>
                    <a:pt x="1971778" y="-29920"/>
                    <a:pt x="2240838" y="-6744"/>
                    <a:pt x="2555526" y="0"/>
                  </a:cubicBezTo>
                  <a:cubicBezTo>
                    <a:pt x="2870214" y="6744"/>
                    <a:pt x="3029921" y="-2347"/>
                    <a:pt x="3259599" y="0"/>
                  </a:cubicBezTo>
                  <a:cubicBezTo>
                    <a:pt x="3489277" y="2347"/>
                    <a:pt x="3555231" y="358"/>
                    <a:pt x="3755058" y="0"/>
                  </a:cubicBezTo>
                  <a:cubicBezTo>
                    <a:pt x="3954885" y="-358"/>
                    <a:pt x="4176242" y="4560"/>
                    <a:pt x="4302671" y="0"/>
                  </a:cubicBezTo>
                  <a:cubicBezTo>
                    <a:pt x="4429100" y="-4560"/>
                    <a:pt x="4776126" y="-40388"/>
                    <a:pt x="5215359" y="0"/>
                  </a:cubicBezTo>
                  <a:lnTo>
                    <a:pt x="5215359" y="0"/>
                  </a:lnTo>
                  <a:cubicBezTo>
                    <a:pt x="5212817" y="198840"/>
                    <a:pt x="5198825" y="260503"/>
                    <a:pt x="5215359" y="501778"/>
                  </a:cubicBezTo>
                  <a:lnTo>
                    <a:pt x="5215359" y="501778"/>
                  </a:lnTo>
                  <a:cubicBezTo>
                    <a:pt x="5063327" y="486540"/>
                    <a:pt x="4876856" y="520094"/>
                    <a:pt x="4719900" y="501778"/>
                  </a:cubicBezTo>
                  <a:cubicBezTo>
                    <a:pt x="4562944" y="483462"/>
                    <a:pt x="4364958" y="521251"/>
                    <a:pt x="4120134" y="501778"/>
                  </a:cubicBezTo>
                  <a:cubicBezTo>
                    <a:pt x="3875310" y="482305"/>
                    <a:pt x="3797119" y="503070"/>
                    <a:pt x="3572521" y="501778"/>
                  </a:cubicBezTo>
                  <a:cubicBezTo>
                    <a:pt x="3347923" y="500486"/>
                    <a:pt x="3129304" y="498139"/>
                    <a:pt x="2868447" y="501778"/>
                  </a:cubicBezTo>
                  <a:cubicBezTo>
                    <a:pt x="2607590" y="505417"/>
                    <a:pt x="2370451" y="494924"/>
                    <a:pt x="2216528" y="501778"/>
                  </a:cubicBezTo>
                  <a:cubicBezTo>
                    <a:pt x="2062605" y="508632"/>
                    <a:pt x="1845429" y="474332"/>
                    <a:pt x="1564608" y="501778"/>
                  </a:cubicBezTo>
                  <a:cubicBezTo>
                    <a:pt x="1283787" y="529224"/>
                    <a:pt x="1177273" y="517928"/>
                    <a:pt x="1016995" y="501778"/>
                  </a:cubicBezTo>
                  <a:cubicBezTo>
                    <a:pt x="856717" y="485628"/>
                    <a:pt x="502816" y="489274"/>
                    <a:pt x="0" y="501778"/>
                  </a:cubicBezTo>
                  <a:lnTo>
                    <a:pt x="0" y="501778"/>
                  </a:lnTo>
                  <a:cubicBezTo>
                    <a:pt x="1356" y="258934"/>
                    <a:pt x="-20834" y="17656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픽셀들 간의 상대적 위치가 만들어낸 구조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01488ED-DFDC-CDE5-82F8-67DB3078DE07}"/>
              </a:ext>
            </a:extLst>
          </p:cNvPr>
          <p:cNvGrpSpPr/>
          <p:nvPr/>
        </p:nvGrpSpPr>
        <p:grpSpPr>
          <a:xfrm>
            <a:off x="2674495" y="2159586"/>
            <a:ext cx="8889147" cy="1269415"/>
            <a:chOff x="2674495" y="2159586"/>
            <a:chExt cx="8889147" cy="1269415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D9B2CFFC-F615-7060-1F83-51EF10286E2E}"/>
                </a:ext>
              </a:extLst>
            </p:cNvPr>
            <p:cNvSpPr txBox="1">
              <a:spLocks/>
            </p:cNvSpPr>
            <p:nvPr/>
          </p:nvSpPr>
          <p:spPr>
            <a:xfrm>
              <a:off x="2674495" y="2159586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방법</a:t>
              </a: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AD6EAAE5-C1D6-39B9-50D6-CD8D95B4AD28}"/>
                </a:ext>
              </a:extLst>
            </p:cNvPr>
            <p:cNvSpPr txBox="1">
              <a:spLocks/>
            </p:cNvSpPr>
            <p:nvPr/>
          </p:nvSpPr>
          <p:spPr>
            <a:xfrm>
              <a:off x="3401583" y="2159587"/>
              <a:ext cx="8162059" cy="1269414"/>
            </a:xfrm>
            <a:custGeom>
              <a:avLst/>
              <a:gdLst>
                <a:gd name="connsiteX0" fmla="*/ 0 w 8162059"/>
                <a:gd name="connsiteY0" fmla="*/ 0 h 1269414"/>
                <a:gd name="connsiteX1" fmla="*/ 0 w 8162059"/>
                <a:gd name="connsiteY1" fmla="*/ 0 h 1269414"/>
                <a:gd name="connsiteX2" fmla="*/ 761792 w 8162059"/>
                <a:gd name="connsiteY2" fmla="*/ 0 h 1269414"/>
                <a:gd name="connsiteX3" fmla="*/ 1605205 w 8162059"/>
                <a:gd name="connsiteY3" fmla="*/ 0 h 1269414"/>
                <a:gd name="connsiteX4" fmla="*/ 2122135 w 8162059"/>
                <a:gd name="connsiteY4" fmla="*/ 0 h 1269414"/>
                <a:gd name="connsiteX5" fmla="*/ 2557445 w 8162059"/>
                <a:gd name="connsiteY5" fmla="*/ 0 h 1269414"/>
                <a:gd name="connsiteX6" fmla="*/ 3155996 w 8162059"/>
                <a:gd name="connsiteY6" fmla="*/ 0 h 1269414"/>
                <a:gd name="connsiteX7" fmla="*/ 3754547 w 8162059"/>
                <a:gd name="connsiteY7" fmla="*/ 0 h 1269414"/>
                <a:gd name="connsiteX8" fmla="*/ 4189857 w 8162059"/>
                <a:gd name="connsiteY8" fmla="*/ 0 h 1269414"/>
                <a:gd name="connsiteX9" fmla="*/ 4870029 w 8162059"/>
                <a:gd name="connsiteY9" fmla="*/ 0 h 1269414"/>
                <a:gd name="connsiteX10" fmla="*/ 5631821 w 8162059"/>
                <a:gd name="connsiteY10" fmla="*/ 0 h 1269414"/>
                <a:gd name="connsiteX11" fmla="*/ 6230372 w 8162059"/>
                <a:gd name="connsiteY11" fmla="*/ 0 h 1269414"/>
                <a:gd name="connsiteX12" fmla="*/ 6828923 w 8162059"/>
                <a:gd name="connsiteY12" fmla="*/ 0 h 1269414"/>
                <a:gd name="connsiteX13" fmla="*/ 7509094 w 8162059"/>
                <a:gd name="connsiteY13" fmla="*/ 0 h 1269414"/>
                <a:gd name="connsiteX14" fmla="*/ 8162059 w 8162059"/>
                <a:gd name="connsiteY14" fmla="*/ 0 h 1269414"/>
                <a:gd name="connsiteX15" fmla="*/ 8162059 w 8162059"/>
                <a:gd name="connsiteY15" fmla="*/ 0 h 1269414"/>
                <a:gd name="connsiteX16" fmla="*/ 8162059 w 8162059"/>
                <a:gd name="connsiteY16" fmla="*/ 609319 h 1269414"/>
                <a:gd name="connsiteX17" fmla="*/ 8162059 w 8162059"/>
                <a:gd name="connsiteY17" fmla="*/ 1269414 h 1269414"/>
                <a:gd name="connsiteX18" fmla="*/ 8162059 w 8162059"/>
                <a:gd name="connsiteY18" fmla="*/ 1269414 h 1269414"/>
                <a:gd name="connsiteX19" fmla="*/ 7400267 w 8162059"/>
                <a:gd name="connsiteY19" fmla="*/ 1269414 h 1269414"/>
                <a:gd name="connsiteX20" fmla="*/ 6801716 w 8162059"/>
                <a:gd name="connsiteY20" fmla="*/ 1269414 h 1269414"/>
                <a:gd name="connsiteX21" fmla="*/ 6203165 w 8162059"/>
                <a:gd name="connsiteY21" fmla="*/ 1269414 h 1269414"/>
                <a:gd name="connsiteX22" fmla="*/ 5604614 w 8162059"/>
                <a:gd name="connsiteY22" fmla="*/ 1269414 h 1269414"/>
                <a:gd name="connsiteX23" fmla="*/ 5006063 w 8162059"/>
                <a:gd name="connsiteY23" fmla="*/ 1269414 h 1269414"/>
                <a:gd name="connsiteX24" fmla="*/ 4325891 w 8162059"/>
                <a:gd name="connsiteY24" fmla="*/ 1269414 h 1269414"/>
                <a:gd name="connsiteX25" fmla="*/ 3564099 w 8162059"/>
                <a:gd name="connsiteY25" fmla="*/ 1269414 h 1269414"/>
                <a:gd name="connsiteX26" fmla="*/ 2965548 w 8162059"/>
                <a:gd name="connsiteY26" fmla="*/ 1269414 h 1269414"/>
                <a:gd name="connsiteX27" fmla="*/ 2366997 w 8162059"/>
                <a:gd name="connsiteY27" fmla="*/ 1269414 h 1269414"/>
                <a:gd name="connsiteX28" fmla="*/ 1850067 w 8162059"/>
                <a:gd name="connsiteY28" fmla="*/ 1269414 h 1269414"/>
                <a:gd name="connsiteX29" fmla="*/ 1088275 w 8162059"/>
                <a:gd name="connsiteY29" fmla="*/ 1269414 h 1269414"/>
                <a:gd name="connsiteX30" fmla="*/ 0 w 8162059"/>
                <a:gd name="connsiteY30" fmla="*/ 1269414 h 1269414"/>
                <a:gd name="connsiteX31" fmla="*/ 0 w 8162059"/>
                <a:gd name="connsiteY31" fmla="*/ 1269414 h 1269414"/>
                <a:gd name="connsiteX32" fmla="*/ 0 w 8162059"/>
                <a:gd name="connsiteY32" fmla="*/ 660095 h 1269414"/>
                <a:gd name="connsiteX33" fmla="*/ 0 w 8162059"/>
                <a:gd name="connsiteY33" fmla="*/ 0 h 126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162059" h="1269414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314300" y="10031"/>
                    <a:pt x="447249" y="-29335"/>
                    <a:pt x="761792" y="0"/>
                  </a:cubicBezTo>
                  <a:cubicBezTo>
                    <a:pt x="1076335" y="29335"/>
                    <a:pt x="1343267" y="41408"/>
                    <a:pt x="1605205" y="0"/>
                  </a:cubicBezTo>
                  <a:cubicBezTo>
                    <a:pt x="1867143" y="-41408"/>
                    <a:pt x="1959405" y="-11789"/>
                    <a:pt x="2122135" y="0"/>
                  </a:cubicBezTo>
                  <a:cubicBezTo>
                    <a:pt x="2284865" y="11789"/>
                    <a:pt x="2449369" y="-5064"/>
                    <a:pt x="2557445" y="0"/>
                  </a:cubicBezTo>
                  <a:cubicBezTo>
                    <a:pt x="2665521" y="5064"/>
                    <a:pt x="3021147" y="-6392"/>
                    <a:pt x="3155996" y="0"/>
                  </a:cubicBezTo>
                  <a:cubicBezTo>
                    <a:pt x="3290845" y="6392"/>
                    <a:pt x="3535406" y="29751"/>
                    <a:pt x="3754547" y="0"/>
                  </a:cubicBezTo>
                  <a:cubicBezTo>
                    <a:pt x="3973688" y="-29751"/>
                    <a:pt x="4038671" y="2787"/>
                    <a:pt x="4189857" y="0"/>
                  </a:cubicBezTo>
                  <a:cubicBezTo>
                    <a:pt x="4341043" y="-2787"/>
                    <a:pt x="4729446" y="-18535"/>
                    <a:pt x="4870029" y="0"/>
                  </a:cubicBezTo>
                  <a:cubicBezTo>
                    <a:pt x="5010612" y="18535"/>
                    <a:pt x="5401550" y="18299"/>
                    <a:pt x="5631821" y="0"/>
                  </a:cubicBezTo>
                  <a:cubicBezTo>
                    <a:pt x="5862092" y="-18299"/>
                    <a:pt x="6036235" y="-3287"/>
                    <a:pt x="6230372" y="0"/>
                  </a:cubicBezTo>
                  <a:cubicBezTo>
                    <a:pt x="6424509" y="3287"/>
                    <a:pt x="6618077" y="-20657"/>
                    <a:pt x="6828923" y="0"/>
                  </a:cubicBezTo>
                  <a:cubicBezTo>
                    <a:pt x="7039769" y="20657"/>
                    <a:pt x="7241733" y="7417"/>
                    <a:pt x="7509094" y="0"/>
                  </a:cubicBezTo>
                  <a:cubicBezTo>
                    <a:pt x="7776455" y="-7417"/>
                    <a:pt x="7915143" y="-17482"/>
                    <a:pt x="8162059" y="0"/>
                  </a:cubicBezTo>
                  <a:lnTo>
                    <a:pt x="8162059" y="0"/>
                  </a:lnTo>
                  <a:cubicBezTo>
                    <a:pt x="8185351" y="284004"/>
                    <a:pt x="8151504" y="370063"/>
                    <a:pt x="8162059" y="609319"/>
                  </a:cubicBezTo>
                  <a:cubicBezTo>
                    <a:pt x="8172614" y="848575"/>
                    <a:pt x="8190017" y="1122286"/>
                    <a:pt x="8162059" y="1269414"/>
                  </a:cubicBezTo>
                  <a:lnTo>
                    <a:pt x="8162059" y="1269414"/>
                  </a:lnTo>
                  <a:cubicBezTo>
                    <a:pt x="7917902" y="1307017"/>
                    <a:pt x="7732154" y="1286602"/>
                    <a:pt x="7400267" y="1269414"/>
                  </a:cubicBezTo>
                  <a:cubicBezTo>
                    <a:pt x="7068380" y="1252226"/>
                    <a:pt x="7100879" y="1297353"/>
                    <a:pt x="6801716" y="1269414"/>
                  </a:cubicBezTo>
                  <a:cubicBezTo>
                    <a:pt x="6502553" y="1241475"/>
                    <a:pt x="6427492" y="1244274"/>
                    <a:pt x="6203165" y="1269414"/>
                  </a:cubicBezTo>
                  <a:cubicBezTo>
                    <a:pt x="5978838" y="1294554"/>
                    <a:pt x="5817938" y="1245144"/>
                    <a:pt x="5604614" y="1269414"/>
                  </a:cubicBezTo>
                  <a:cubicBezTo>
                    <a:pt x="5391290" y="1293684"/>
                    <a:pt x="5177891" y="1243067"/>
                    <a:pt x="5006063" y="1269414"/>
                  </a:cubicBezTo>
                  <a:cubicBezTo>
                    <a:pt x="4834235" y="1295761"/>
                    <a:pt x="4594578" y="1275274"/>
                    <a:pt x="4325891" y="1269414"/>
                  </a:cubicBezTo>
                  <a:cubicBezTo>
                    <a:pt x="4057204" y="1263554"/>
                    <a:pt x="3806176" y="1269237"/>
                    <a:pt x="3564099" y="1269414"/>
                  </a:cubicBezTo>
                  <a:cubicBezTo>
                    <a:pt x="3322022" y="1269591"/>
                    <a:pt x="3188239" y="1239612"/>
                    <a:pt x="2965548" y="1269414"/>
                  </a:cubicBezTo>
                  <a:cubicBezTo>
                    <a:pt x="2742857" y="1299216"/>
                    <a:pt x="2554210" y="1283372"/>
                    <a:pt x="2366997" y="1269414"/>
                  </a:cubicBezTo>
                  <a:cubicBezTo>
                    <a:pt x="2179784" y="1255456"/>
                    <a:pt x="1955011" y="1285288"/>
                    <a:pt x="1850067" y="1269414"/>
                  </a:cubicBezTo>
                  <a:cubicBezTo>
                    <a:pt x="1745123" y="1253541"/>
                    <a:pt x="1251385" y="1233723"/>
                    <a:pt x="1088275" y="1269414"/>
                  </a:cubicBezTo>
                  <a:cubicBezTo>
                    <a:pt x="925165" y="1305105"/>
                    <a:pt x="501558" y="1216950"/>
                    <a:pt x="0" y="1269414"/>
                  </a:cubicBezTo>
                  <a:lnTo>
                    <a:pt x="0" y="1269414"/>
                  </a:lnTo>
                  <a:cubicBezTo>
                    <a:pt x="-24839" y="984148"/>
                    <a:pt x="-15024" y="849537"/>
                    <a:pt x="0" y="660095"/>
                  </a:cubicBezTo>
                  <a:cubicBezTo>
                    <a:pt x="15024" y="470653"/>
                    <a:pt x="7037" y="230518"/>
                    <a:pt x="0" y="0"/>
                  </a:cubicBezTo>
                  <a:close/>
                </a:path>
                <a:path w="8162059" h="1269414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00505" y="1745"/>
                    <a:pt x="464093" y="961"/>
                    <a:pt x="843413" y="0"/>
                  </a:cubicBezTo>
                  <a:cubicBezTo>
                    <a:pt x="1222733" y="-961"/>
                    <a:pt x="1101412" y="5587"/>
                    <a:pt x="1278723" y="0"/>
                  </a:cubicBezTo>
                  <a:cubicBezTo>
                    <a:pt x="1456034" y="-5587"/>
                    <a:pt x="1728681" y="-20661"/>
                    <a:pt x="1877274" y="0"/>
                  </a:cubicBezTo>
                  <a:cubicBezTo>
                    <a:pt x="2025867" y="20661"/>
                    <a:pt x="2375275" y="26564"/>
                    <a:pt x="2639066" y="0"/>
                  </a:cubicBezTo>
                  <a:cubicBezTo>
                    <a:pt x="2902857" y="-26564"/>
                    <a:pt x="3228469" y="-37689"/>
                    <a:pt x="3400858" y="0"/>
                  </a:cubicBezTo>
                  <a:cubicBezTo>
                    <a:pt x="3573247" y="37689"/>
                    <a:pt x="3744695" y="15317"/>
                    <a:pt x="3836168" y="0"/>
                  </a:cubicBezTo>
                  <a:cubicBezTo>
                    <a:pt x="3927641" y="-15317"/>
                    <a:pt x="4144454" y="7470"/>
                    <a:pt x="4353098" y="0"/>
                  </a:cubicBezTo>
                  <a:cubicBezTo>
                    <a:pt x="4561742" y="-7470"/>
                    <a:pt x="4934410" y="-10034"/>
                    <a:pt x="5196511" y="0"/>
                  </a:cubicBezTo>
                  <a:cubicBezTo>
                    <a:pt x="5458612" y="10034"/>
                    <a:pt x="5777157" y="-676"/>
                    <a:pt x="5958303" y="0"/>
                  </a:cubicBezTo>
                  <a:cubicBezTo>
                    <a:pt x="6139449" y="676"/>
                    <a:pt x="6562680" y="-6848"/>
                    <a:pt x="6720095" y="0"/>
                  </a:cubicBezTo>
                  <a:cubicBezTo>
                    <a:pt x="6877510" y="6848"/>
                    <a:pt x="7302972" y="30778"/>
                    <a:pt x="7481887" y="0"/>
                  </a:cubicBezTo>
                  <a:cubicBezTo>
                    <a:pt x="7660802" y="-30778"/>
                    <a:pt x="7922914" y="4929"/>
                    <a:pt x="8162059" y="0"/>
                  </a:cubicBezTo>
                  <a:lnTo>
                    <a:pt x="8162059" y="0"/>
                  </a:lnTo>
                  <a:cubicBezTo>
                    <a:pt x="8170481" y="215002"/>
                    <a:pt x="8174816" y="401521"/>
                    <a:pt x="8162059" y="622013"/>
                  </a:cubicBezTo>
                  <a:cubicBezTo>
                    <a:pt x="8149302" y="842505"/>
                    <a:pt x="8153470" y="1120949"/>
                    <a:pt x="8162059" y="1269414"/>
                  </a:cubicBezTo>
                  <a:lnTo>
                    <a:pt x="8162059" y="1269414"/>
                  </a:lnTo>
                  <a:cubicBezTo>
                    <a:pt x="8023969" y="1247851"/>
                    <a:pt x="7942123" y="1284806"/>
                    <a:pt x="7726749" y="1269414"/>
                  </a:cubicBezTo>
                  <a:cubicBezTo>
                    <a:pt x="7511375" y="1254023"/>
                    <a:pt x="7324024" y="1282168"/>
                    <a:pt x="7209819" y="1269414"/>
                  </a:cubicBezTo>
                  <a:cubicBezTo>
                    <a:pt x="7095614" y="1256661"/>
                    <a:pt x="6700583" y="1275565"/>
                    <a:pt x="6366406" y="1269414"/>
                  </a:cubicBezTo>
                  <a:cubicBezTo>
                    <a:pt x="6032229" y="1263263"/>
                    <a:pt x="5928713" y="1266623"/>
                    <a:pt x="5522993" y="1269414"/>
                  </a:cubicBezTo>
                  <a:cubicBezTo>
                    <a:pt x="5117273" y="1272205"/>
                    <a:pt x="5022486" y="1278543"/>
                    <a:pt x="4842822" y="1269414"/>
                  </a:cubicBezTo>
                  <a:cubicBezTo>
                    <a:pt x="4663158" y="1260285"/>
                    <a:pt x="4241332" y="1247160"/>
                    <a:pt x="3999409" y="1269414"/>
                  </a:cubicBezTo>
                  <a:cubicBezTo>
                    <a:pt x="3757486" y="1291668"/>
                    <a:pt x="3745202" y="1250646"/>
                    <a:pt x="3564099" y="1269414"/>
                  </a:cubicBezTo>
                  <a:cubicBezTo>
                    <a:pt x="3382996" y="1288183"/>
                    <a:pt x="3078362" y="1255753"/>
                    <a:pt x="2883928" y="1269414"/>
                  </a:cubicBezTo>
                  <a:cubicBezTo>
                    <a:pt x="2689494" y="1283075"/>
                    <a:pt x="2382594" y="1288195"/>
                    <a:pt x="2122135" y="1269414"/>
                  </a:cubicBezTo>
                  <a:cubicBezTo>
                    <a:pt x="1861676" y="1250633"/>
                    <a:pt x="1622841" y="1300786"/>
                    <a:pt x="1441964" y="1269414"/>
                  </a:cubicBezTo>
                  <a:cubicBezTo>
                    <a:pt x="1261087" y="1238042"/>
                    <a:pt x="1037605" y="1258377"/>
                    <a:pt x="843413" y="1269414"/>
                  </a:cubicBezTo>
                  <a:cubicBezTo>
                    <a:pt x="649221" y="1280451"/>
                    <a:pt x="305353" y="1237190"/>
                    <a:pt x="0" y="1269414"/>
                  </a:cubicBezTo>
                  <a:lnTo>
                    <a:pt x="0" y="1269414"/>
                  </a:lnTo>
                  <a:cubicBezTo>
                    <a:pt x="-6910" y="1121330"/>
                    <a:pt x="-14465" y="897554"/>
                    <a:pt x="0" y="634707"/>
                  </a:cubicBezTo>
                  <a:cubicBezTo>
                    <a:pt x="14465" y="371860"/>
                    <a:pt x="-30150" y="17713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en-US" altLang="ko-KR" sz="2000" dirty="0"/>
                <a:t>luminance</a:t>
              </a:r>
              <a:r>
                <a:rPr kumimoji="1" lang="ko-KR" altLang="en-US" sz="2000" dirty="0" err="1"/>
                <a:t>를</a:t>
              </a:r>
              <a:r>
                <a:rPr kumimoji="1" lang="ko-KR" altLang="en-US" sz="2000" dirty="0"/>
                <a:t> 평균</a:t>
              </a:r>
              <a:r>
                <a:rPr kumimoji="1" lang="en-US" altLang="ko-KR" sz="2000" dirty="0"/>
                <a:t>, contrast</a:t>
              </a:r>
              <a:r>
                <a:rPr kumimoji="1" lang="ko-KR" altLang="en-US" sz="2000" dirty="0" err="1"/>
                <a:t>를</a:t>
              </a:r>
              <a:r>
                <a:rPr kumimoji="1" lang="ko-KR" altLang="en-US" sz="2000" dirty="0"/>
                <a:t> 표준편차로 두고 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표준화</a:t>
              </a:r>
              <a:r>
                <a:rPr lang="ko-KR" altLang="en-US" sz="2000" b="0" i="0" dirty="0">
                  <a:solidFill>
                    <a:srgbClr val="00938F"/>
                  </a:solidFill>
                  <a:effectLst/>
                  <a:latin typeface="arial" panose="020B0604020202020204" pitchFamily="34" charset="0"/>
                </a:rPr>
                <a:t>*</a:t>
              </a:r>
              <a:r>
                <a:rPr kumimoji="1" lang="ko-KR" altLang="en-US" sz="2000" dirty="0"/>
                <a:t>한 픽셀 값의 분포</a:t>
              </a:r>
              <a:endParaRPr kumimoji="1" lang="en-US" altLang="ko-KR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Luminance(</a:t>
              </a:r>
              <a:r>
                <a:rPr kumimoji="1"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픽셀 값의 평균</a:t>
              </a:r>
              <a:r>
                <a:rPr kumimoji="1"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kumimoji="1"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Contrast(</a:t>
              </a:r>
              <a:r>
                <a:rPr kumimoji="1"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픽셀 값들의 퍼져 있는 정도</a:t>
              </a:r>
              <a:r>
                <a:rPr kumimoji="1"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F6B180-E005-FF20-668A-470F83DB12F7}"/>
              </a:ext>
            </a:extLst>
          </p:cNvPr>
          <p:cNvGrpSpPr/>
          <p:nvPr/>
        </p:nvGrpSpPr>
        <p:grpSpPr>
          <a:xfrm>
            <a:off x="5623326" y="3623242"/>
            <a:ext cx="2996418" cy="2812003"/>
            <a:chOff x="5623326" y="3711485"/>
            <a:chExt cx="2996418" cy="281200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2BDB671B-C93B-9B32-FFF9-315BD722559D}"/>
                </a:ext>
              </a:extLst>
            </p:cNvPr>
            <p:cNvSpPr txBox="1">
              <a:spLocks/>
            </p:cNvSpPr>
            <p:nvPr/>
          </p:nvSpPr>
          <p:spPr>
            <a:xfrm>
              <a:off x="5623326" y="3711485"/>
              <a:ext cx="2996418" cy="2812003"/>
            </a:xfrm>
            <a:custGeom>
              <a:avLst/>
              <a:gdLst>
                <a:gd name="connsiteX0" fmla="*/ 0 w 2996418"/>
                <a:gd name="connsiteY0" fmla="*/ 689447 h 2812003"/>
                <a:gd name="connsiteX1" fmla="*/ 689447 w 2996418"/>
                <a:gd name="connsiteY1" fmla="*/ 0 h 2812003"/>
                <a:gd name="connsiteX2" fmla="*/ 1196271 w 2996418"/>
                <a:gd name="connsiteY2" fmla="*/ 0 h 2812003"/>
                <a:gd name="connsiteX3" fmla="*/ 1735446 w 2996418"/>
                <a:gd name="connsiteY3" fmla="*/ 0 h 2812003"/>
                <a:gd name="connsiteX4" fmla="*/ 2306971 w 2996418"/>
                <a:gd name="connsiteY4" fmla="*/ 0 h 2812003"/>
                <a:gd name="connsiteX5" fmla="*/ 2996418 w 2996418"/>
                <a:gd name="connsiteY5" fmla="*/ 689447 h 2812003"/>
                <a:gd name="connsiteX6" fmla="*/ 2996418 w 2996418"/>
                <a:gd name="connsiteY6" fmla="*/ 1138488 h 2812003"/>
                <a:gd name="connsiteX7" fmla="*/ 2996418 w 2996418"/>
                <a:gd name="connsiteY7" fmla="*/ 1616191 h 2812003"/>
                <a:gd name="connsiteX8" fmla="*/ 2996418 w 2996418"/>
                <a:gd name="connsiteY8" fmla="*/ 2122556 h 2812003"/>
                <a:gd name="connsiteX9" fmla="*/ 2306971 w 2996418"/>
                <a:gd name="connsiteY9" fmla="*/ 2812003 h 2812003"/>
                <a:gd name="connsiteX10" fmla="*/ 1783972 w 2996418"/>
                <a:gd name="connsiteY10" fmla="*/ 2812003 h 2812003"/>
                <a:gd name="connsiteX11" fmla="*/ 1293323 w 2996418"/>
                <a:gd name="connsiteY11" fmla="*/ 2812003 h 2812003"/>
                <a:gd name="connsiteX12" fmla="*/ 689447 w 2996418"/>
                <a:gd name="connsiteY12" fmla="*/ 2812003 h 2812003"/>
                <a:gd name="connsiteX13" fmla="*/ 0 w 2996418"/>
                <a:gd name="connsiteY13" fmla="*/ 2122556 h 2812003"/>
                <a:gd name="connsiteX14" fmla="*/ 0 w 2996418"/>
                <a:gd name="connsiteY14" fmla="*/ 1659184 h 2812003"/>
                <a:gd name="connsiteX15" fmla="*/ 0 w 2996418"/>
                <a:gd name="connsiteY15" fmla="*/ 1195812 h 2812003"/>
                <a:gd name="connsiteX16" fmla="*/ 0 w 2996418"/>
                <a:gd name="connsiteY16" fmla="*/ 689447 h 281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96418" h="2812003" fill="none" extrusionOk="0">
                  <a:moveTo>
                    <a:pt x="0" y="689447"/>
                  </a:moveTo>
                  <a:cubicBezTo>
                    <a:pt x="-16485" y="325205"/>
                    <a:pt x="332963" y="-6733"/>
                    <a:pt x="689447" y="0"/>
                  </a:cubicBezTo>
                  <a:cubicBezTo>
                    <a:pt x="933996" y="-850"/>
                    <a:pt x="1007683" y="-10987"/>
                    <a:pt x="1196271" y="0"/>
                  </a:cubicBezTo>
                  <a:cubicBezTo>
                    <a:pt x="1384859" y="10987"/>
                    <a:pt x="1532628" y="-19112"/>
                    <a:pt x="1735446" y="0"/>
                  </a:cubicBezTo>
                  <a:cubicBezTo>
                    <a:pt x="1938264" y="19112"/>
                    <a:pt x="2185124" y="24767"/>
                    <a:pt x="2306971" y="0"/>
                  </a:cubicBezTo>
                  <a:cubicBezTo>
                    <a:pt x="2668616" y="-67422"/>
                    <a:pt x="2995385" y="248199"/>
                    <a:pt x="2996418" y="689447"/>
                  </a:cubicBezTo>
                  <a:cubicBezTo>
                    <a:pt x="2976367" y="904097"/>
                    <a:pt x="2988830" y="1043274"/>
                    <a:pt x="2996418" y="1138488"/>
                  </a:cubicBezTo>
                  <a:cubicBezTo>
                    <a:pt x="3004006" y="1233702"/>
                    <a:pt x="3003148" y="1431853"/>
                    <a:pt x="2996418" y="1616191"/>
                  </a:cubicBezTo>
                  <a:cubicBezTo>
                    <a:pt x="2989688" y="1800529"/>
                    <a:pt x="3020128" y="1881913"/>
                    <a:pt x="2996418" y="2122556"/>
                  </a:cubicBezTo>
                  <a:cubicBezTo>
                    <a:pt x="3022357" y="2439820"/>
                    <a:pt x="2676380" y="2717790"/>
                    <a:pt x="2306971" y="2812003"/>
                  </a:cubicBezTo>
                  <a:cubicBezTo>
                    <a:pt x="2090074" y="2799078"/>
                    <a:pt x="1915745" y="2808186"/>
                    <a:pt x="1783972" y="2812003"/>
                  </a:cubicBezTo>
                  <a:cubicBezTo>
                    <a:pt x="1652199" y="2815820"/>
                    <a:pt x="1450225" y="2808392"/>
                    <a:pt x="1293323" y="2812003"/>
                  </a:cubicBezTo>
                  <a:cubicBezTo>
                    <a:pt x="1136421" y="2815614"/>
                    <a:pt x="923129" y="2826323"/>
                    <a:pt x="689447" y="2812003"/>
                  </a:cubicBezTo>
                  <a:cubicBezTo>
                    <a:pt x="321499" y="2751210"/>
                    <a:pt x="-86588" y="2529980"/>
                    <a:pt x="0" y="2122556"/>
                  </a:cubicBezTo>
                  <a:cubicBezTo>
                    <a:pt x="3417" y="2012263"/>
                    <a:pt x="-7126" y="1781592"/>
                    <a:pt x="0" y="1659184"/>
                  </a:cubicBezTo>
                  <a:cubicBezTo>
                    <a:pt x="7126" y="1536776"/>
                    <a:pt x="-3497" y="1372847"/>
                    <a:pt x="0" y="1195812"/>
                  </a:cubicBezTo>
                  <a:cubicBezTo>
                    <a:pt x="3497" y="1018777"/>
                    <a:pt x="23198" y="888301"/>
                    <a:pt x="0" y="689447"/>
                  </a:cubicBezTo>
                  <a:close/>
                </a:path>
                <a:path w="2996418" h="2812003" stroke="0" extrusionOk="0">
                  <a:moveTo>
                    <a:pt x="0" y="689447"/>
                  </a:moveTo>
                  <a:cubicBezTo>
                    <a:pt x="78445" y="317991"/>
                    <a:pt x="280984" y="-37257"/>
                    <a:pt x="689447" y="0"/>
                  </a:cubicBezTo>
                  <a:cubicBezTo>
                    <a:pt x="842268" y="-2891"/>
                    <a:pt x="1084991" y="7428"/>
                    <a:pt x="1196271" y="0"/>
                  </a:cubicBezTo>
                  <a:cubicBezTo>
                    <a:pt x="1307551" y="-7428"/>
                    <a:pt x="1604297" y="-13848"/>
                    <a:pt x="1719271" y="0"/>
                  </a:cubicBezTo>
                  <a:cubicBezTo>
                    <a:pt x="1834245" y="13848"/>
                    <a:pt x="2051382" y="20215"/>
                    <a:pt x="2306971" y="0"/>
                  </a:cubicBezTo>
                  <a:cubicBezTo>
                    <a:pt x="2690654" y="8860"/>
                    <a:pt x="2997185" y="331395"/>
                    <a:pt x="2996418" y="689447"/>
                  </a:cubicBezTo>
                  <a:cubicBezTo>
                    <a:pt x="2985120" y="786092"/>
                    <a:pt x="3001471" y="987909"/>
                    <a:pt x="2996418" y="1124157"/>
                  </a:cubicBezTo>
                  <a:cubicBezTo>
                    <a:pt x="2991366" y="1260405"/>
                    <a:pt x="2987185" y="1439421"/>
                    <a:pt x="2996418" y="1587529"/>
                  </a:cubicBezTo>
                  <a:cubicBezTo>
                    <a:pt x="3005651" y="1735637"/>
                    <a:pt x="3004026" y="1917833"/>
                    <a:pt x="2996418" y="2122556"/>
                  </a:cubicBezTo>
                  <a:cubicBezTo>
                    <a:pt x="3053716" y="2569516"/>
                    <a:pt x="2710593" y="2783574"/>
                    <a:pt x="2306971" y="2812003"/>
                  </a:cubicBezTo>
                  <a:cubicBezTo>
                    <a:pt x="2101284" y="2794170"/>
                    <a:pt x="1985311" y="2789901"/>
                    <a:pt x="1735446" y="2812003"/>
                  </a:cubicBezTo>
                  <a:cubicBezTo>
                    <a:pt x="1485581" y="2834105"/>
                    <a:pt x="1421426" y="2812813"/>
                    <a:pt x="1228622" y="2812003"/>
                  </a:cubicBezTo>
                  <a:cubicBezTo>
                    <a:pt x="1035818" y="2811193"/>
                    <a:pt x="846287" y="2790735"/>
                    <a:pt x="689447" y="2812003"/>
                  </a:cubicBezTo>
                  <a:cubicBezTo>
                    <a:pt x="324378" y="2834565"/>
                    <a:pt x="-59276" y="2533099"/>
                    <a:pt x="0" y="2122556"/>
                  </a:cubicBezTo>
                  <a:cubicBezTo>
                    <a:pt x="12222" y="1922759"/>
                    <a:pt x="8589" y="1823618"/>
                    <a:pt x="0" y="1616191"/>
                  </a:cubicBezTo>
                  <a:cubicBezTo>
                    <a:pt x="-8589" y="1408764"/>
                    <a:pt x="18690" y="1251351"/>
                    <a:pt x="0" y="1109826"/>
                  </a:cubicBezTo>
                  <a:cubicBezTo>
                    <a:pt x="-18690" y="968302"/>
                    <a:pt x="-2970" y="860623"/>
                    <a:pt x="0" y="689447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374CF63-DF28-1C1F-8A67-452B14B05CC8}"/>
                    </a:ext>
                  </a:extLst>
                </p:cNvPr>
                <p:cNvSpPr txBox="1"/>
                <p:nvPr/>
              </p:nvSpPr>
              <p:spPr>
                <a:xfrm>
                  <a:off x="6258914" y="4019843"/>
                  <a:ext cx="1733295" cy="22631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R" sz="28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en-US" altLang="ko-KR" sz="2800" dirty="0">
                    <a:solidFill>
                      <a:srgbClr val="56330E"/>
                    </a:solidFill>
                  </a:endParaRPr>
                </a:p>
                <a:p>
                  <a:endParaRPr kumimoji="1" lang="en-US" altLang="ko-KR" sz="2800" dirty="0">
                    <a:solidFill>
                      <a:srgbClr val="56330E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pixel value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luminance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contrast</a:t>
                  </a:r>
                  <a:endParaRPr kumimoji="1" lang="ko-KR" altLang="en-US" sz="20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374CF63-DF28-1C1F-8A67-452B14B05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914" y="4019843"/>
                  <a:ext cx="1733295" cy="2263184"/>
                </a:xfrm>
                <a:prstGeom prst="rect">
                  <a:avLst/>
                </a:prstGeom>
                <a:blipFill>
                  <a:blip r:embed="rId2"/>
                  <a:stretch>
                    <a:fillRect l="-4348" r="-725" b="-55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1794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FC1DAA-FC1C-759C-D62A-5241052899D8}"/>
              </a:ext>
            </a:extLst>
          </p:cNvPr>
          <p:cNvGrpSpPr/>
          <p:nvPr/>
        </p:nvGrpSpPr>
        <p:grpSpPr>
          <a:xfrm>
            <a:off x="2674495" y="1495626"/>
            <a:ext cx="9004887" cy="999522"/>
            <a:chOff x="2674495" y="1495626"/>
            <a:chExt cx="9004887" cy="999522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E9306F88-8081-81B9-3C57-9106C685EA88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1495626"/>
              <a:ext cx="3418705" cy="501778"/>
            </a:xfrm>
            <a:custGeom>
              <a:avLst/>
              <a:gdLst>
                <a:gd name="connsiteX0" fmla="*/ 0 w 3418705"/>
                <a:gd name="connsiteY0" fmla="*/ 0 h 501778"/>
                <a:gd name="connsiteX1" fmla="*/ 0 w 3418705"/>
                <a:gd name="connsiteY1" fmla="*/ 0 h 501778"/>
                <a:gd name="connsiteX2" fmla="*/ 581180 w 3418705"/>
                <a:gd name="connsiteY2" fmla="*/ 0 h 501778"/>
                <a:gd name="connsiteX3" fmla="*/ 1333295 w 3418705"/>
                <a:gd name="connsiteY3" fmla="*/ 0 h 501778"/>
                <a:gd name="connsiteX4" fmla="*/ 1982849 w 3418705"/>
                <a:gd name="connsiteY4" fmla="*/ 0 h 501778"/>
                <a:gd name="connsiteX5" fmla="*/ 2700777 w 3418705"/>
                <a:gd name="connsiteY5" fmla="*/ 0 h 501778"/>
                <a:gd name="connsiteX6" fmla="*/ 3418705 w 3418705"/>
                <a:gd name="connsiteY6" fmla="*/ 0 h 501778"/>
                <a:gd name="connsiteX7" fmla="*/ 3418705 w 3418705"/>
                <a:gd name="connsiteY7" fmla="*/ 0 h 501778"/>
                <a:gd name="connsiteX8" fmla="*/ 3418705 w 3418705"/>
                <a:gd name="connsiteY8" fmla="*/ 501778 h 501778"/>
                <a:gd name="connsiteX9" fmla="*/ 3418705 w 3418705"/>
                <a:gd name="connsiteY9" fmla="*/ 501778 h 501778"/>
                <a:gd name="connsiteX10" fmla="*/ 2837525 w 3418705"/>
                <a:gd name="connsiteY10" fmla="*/ 501778 h 501778"/>
                <a:gd name="connsiteX11" fmla="*/ 2187971 w 3418705"/>
                <a:gd name="connsiteY11" fmla="*/ 501778 h 501778"/>
                <a:gd name="connsiteX12" fmla="*/ 1470043 w 3418705"/>
                <a:gd name="connsiteY12" fmla="*/ 501778 h 501778"/>
                <a:gd name="connsiteX13" fmla="*/ 888863 w 3418705"/>
                <a:gd name="connsiteY13" fmla="*/ 501778 h 501778"/>
                <a:gd name="connsiteX14" fmla="*/ 0 w 3418705"/>
                <a:gd name="connsiteY14" fmla="*/ 501778 h 501778"/>
                <a:gd name="connsiteX15" fmla="*/ 0 w 3418705"/>
                <a:gd name="connsiteY15" fmla="*/ 501778 h 501778"/>
                <a:gd name="connsiteX16" fmla="*/ 0 w 3418705"/>
                <a:gd name="connsiteY16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8705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74309" y="17421"/>
                    <a:pt x="423744" y="19840"/>
                    <a:pt x="581180" y="0"/>
                  </a:cubicBezTo>
                  <a:cubicBezTo>
                    <a:pt x="738616" y="-19840"/>
                    <a:pt x="1056695" y="-27451"/>
                    <a:pt x="1333295" y="0"/>
                  </a:cubicBezTo>
                  <a:cubicBezTo>
                    <a:pt x="1609895" y="27451"/>
                    <a:pt x="1751762" y="19938"/>
                    <a:pt x="1982849" y="0"/>
                  </a:cubicBezTo>
                  <a:cubicBezTo>
                    <a:pt x="2213936" y="-19938"/>
                    <a:pt x="2525580" y="-14395"/>
                    <a:pt x="2700777" y="0"/>
                  </a:cubicBezTo>
                  <a:cubicBezTo>
                    <a:pt x="2875974" y="14395"/>
                    <a:pt x="3184653" y="1306"/>
                    <a:pt x="3418705" y="0"/>
                  </a:cubicBezTo>
                  <a:lnTo>
                    <a:pt x="3418705" y="0"/>
                  </a:lnTo>
                  <a:cubicBezTo>
                    <a:pt x="3405598" y="243849"/>
                    <a:pt x="3406078" y="253770"/>
                    <a:pt x="3418705" y="501778"/>
                  </a:cubicBezTo>
                  <a:lnTo>
                    <a:pt x="3418705" y="501778"/>
                  </a:lnTo>
                  <a:cubicBezTo>
                    <a:pt x="3275423" y="508454"/>
                    <a:pt x="3036929" y="475784"/>
                    <a:pt x="2837525" y="501778"/>
                  </a:cubicBezTo>
                  <a:cubicBezTo>
                    <a:pt x="2638121" y="527772"/>
                    <a:pt x="2481383" y="475254"/>
                    <a:pt x="2187971" y="501778"/>
                  </a:cubicBezTo>
                  <a:cubicBezTo>
                    <a:pt x="1894559" y="528302"/>
                    <a:pt x="1657286" y="502871"/>
                    <a:pt x="1470043" y="501778"/>
                  </a:cubicBezTo>
                  <a:cubicBezTo>
                    <a:pt x="1282800" y="500685"/>
                    <a:pt x="1096200" y="527526"/>
                    <a:pt x="888863" y="501778"/>
                  </a:cubicBezTo>
                  <a:cubicBezTo>
                    <a:pt x="681526" y="476030"/>
                    <a:pt x="306651" y="528166"/>
                    <a:pt x="0" y="501778"/>
                  </a:cubicBezTo>
                  <a:lnTo>
                    <a:pt x="0" y="501778"/>
                  </a:lnTo>
                  <a:cubicBezTo>
                    <a:pt x="9532" y="372901"/>
                    <a:pt x="-22983" y="205490"/>
                    <a:pt x="0" y="0"/>
                  </a:cubicBezTo>
                  <a:close/>
                </a:path>
                <a:path w="3418705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85435" y="8984"/>
                    <a:pt x="549446" y="3701"/>
                    <a:pt x="752115" y="0"/>
                  </a:cubicBezTo>
                  <a:cubicBezTo>
                    <a:pt x="954784" y="-3701"/>
                    <a:pt x="1105446" y="18804"/>
                    <a:pt x="1333295" y="0"/>
                  </a:cubicBezTo>
                  <a:cubicBezTo>
                    <a:pt x="1561144" y="-18804"/>
                    <a:pt x="1678558" y="-12395"/>
                    <a:pt x="1982849" y="0"/>
                  </a:cubicBezTo>
                  <a:cubicBezTo>
                    <a:pt x="2287140" y="12395"/>
                    <a:pt x="2427435" y="12971"/>
                    <a:pt x="2700777" y="0"/>
                  </a:cubicBezTo>
                  <a:cubicBezTo>
                    <a:pt x="2974119" y="-12971"/>
                    <a:pt x="3241412" y="9483"/>
                    <a:pt x="3418705" y="0"/>
                  </a:cubicBezTo>
                  <a:lnTo>
                    <a:pt x="3418705" y="0"/>
                  </a:lnTo>
                  <a:cubicBezTo>
                    <a:pt x="3400738" y="167223"/>
                    <a:pt x="3403885" y="254694"/>
                    <a:pt x="3418705" y="501778"/>
                  </a:cubicBezTo>
                  <a:lnTo>
                    <a:pt x="3418705" y="501778"/>
                  </a:lnTo>
                  <a:cubicBezTo>
                    <a:pt x="3170816" y="528778"/>
                    <a:pt x="3061489" y="473993"/>
                    <a:pt x="2803338" y="501778"/>
                  </a:cubicBezTo>
                  <a:cubicBezTo>
                    <a:pt x="2545187" y="529563"/>
                    <a:pt x="2465564" y="530191"/>
                    <a:pt x="2187971" y="501778"/>
                  </a:cubicBezTo>
                  <a:cubicBezTo>
                    <a:pt x="1910378" y="473365"/>
                    <a:pt x="1664788" y="529853"/>
                    <a:pt x="1435856" y="501778"/>
                  </a:cubicBezTo>
                  <a:cubicBezTo>
                    <a:pt x="1206925" y="473703"/>
                    <a:pt x="1004778" y="475054"/>
                    <a:pt x="786302" y="501778"/>
                  </a:cubicBezTo>
                  <a:cubicBezTo>
                    <a:pt x="567826" y="528502"/>
                    <a:pt x="280283" y="503818"/>
                    <a:pt x="0" y="501778"/>
                  </a:cubicBezTo>
                  <a:lnTo>
                    <a:pt x="0" y="501778"/>
                  </a:lnTo>
                  <a:cubicBezTo>
                    <a:pt x="17165" y="254415"/>
                    <a:pt x="15298" y="140861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두 이미지의 </a:t>
              </a:r>
              <a:r>
                <a:rPr kumimoji="1" lang="en-US" altLang="ko-KR" sz="2000" b="1" dirty="0"/>
                <a:t>structure </a:t>
              </a:r>
              <a:r>
                <a:rPr kumimoji="1" lang="ko-KR" altLang="en-US" sz="2000" b="1" dirty="0"/>
                <a:t>비교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제목 1">
                  <a:extLst>
                    <a:ext uri="{FF2B5EF4-FFF2-40B4-BE49-F238E27FC236}">
                      <a16:creationId xmlns:a16="http://schemas.microsoft.com/office/drawing/2014/main" id="{4E37CFCD-EB99-1A0E-78B1-A291982E1D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4495" y="1993370"/>
                  <a:ext cx="9004887" cy="501778"/>
                </a:xfrm>
                <a:custGeom>
                  <a:avLst/>
                  <a:gdLst>
                    <a:gd name="connsiteX0" fmla="*/ 0 w 9004887"/>
                    <a:gd name="connsiteY0" fmla="*/ 0 h 501778"/>
                    <a:gd name="connsiteX1" fmla="*/ 0 w 9004887"/>
                    <a:gd name="connsiteY1" fmla="*/ 0 h 501778"/>
                    <a:gd name="connsiteX2" fmla="*/ 782732 w 9004887"/>
                    <a:gd name="connsiteY2" fmla="*/ 0 h 501778"/>
                    <a:gd name="connsiteX3" fmla="*/ 1655514 w 9004887"/>
                    <a:gd name="connsiteY3" fmla="*/ 0 h 501778"/>
                    <a:gd name="connsiteX4" fmla="*/ 2168100 w 9004887"/>
                    <a:gd name="connsiteY4" fmla="*/ 0 h 501778"/>
                    <a:gd name="connsiteX5" fmla="*/ 2590637 w 9004887"/>
                    <a:gd name="connsiteY5" fmla="*/ 0 h 501778"/>
                    <a:gd name="connsiteX6" fmla="*/ 3193271 w 9004887"/>
                    <a:gd name="connsiteY6" fmla="*/ 0 h 501778"/>
                    <a:gd name="connsiteX7" fmla="*/ 3795906 w 9004887"/>
                    <a:gd name="connsiteY7" fmla="*/ 0 h 501778"/>
                    <a:gd name="connsiteX8" fmla="*/ 4218443 w 9004887"/>
                    <a:gd name="connsiteY8" fmla="*/ 0 h 501778"/>
                    <a:gd name="connsiteX9" fmla="*/ 4911127 w 9004887"/>
                    <a:gd name="connsiteY9" fmla="*/ 0 h 501778"/>
                    <a:gd name="connsiteX10" fmla="*/ 5693859 w 9004887"/>
                    <a:gd name="connsiteY10" fmla="*/ 0 h 501778"/>
                    <a:gd name="connsiteX11" fmla="*/ 6296494 w 9004887"/>
                    <a:gd name="connsiteY11" fmla="*/ 0 h 501778"/>
                    <a:gd name="connsiteX12" fmla="*/ 6899129 w 9004887"/>
                    <a:gd name="connsiteY12" fmla="*/ 0 h 501778"/>
                    <a:gd name="connsiteX13" fmla="*/ 7591812 w 9004887"/>
                    <a:gd name="connsiteY13" fmla="*/ 0 h 501778"/>
                    <a:gd name="connsiteX14" fmla="*/ 8194447 w 9004887"/>
                    <a:gd name="connsiteY14" fmla="*/ 0 h 501778"/>
                    <a:gd name="connsiteX15" fmla="*/ 9004887 w 9004887"/>
                    <a:gd name="connsiteY15" fmla="*/ 0 h 501778"/>
                    <a:gd name="connsiteX16" fmla="*/ 9004887 w 9004887"/>
                    <a:gd name="connsiteY16" fmla="*/ 0 h 501778"/>
                    <a:gd name="connsiteX17" fmla="*/ 9004887 w 9004887"/>
                    <a:gd name="connsiteY17" fmla="*/ 501778 h 501778"/>
                    <a:gd name="connsiteX18" fmla="*/ 9004887 w 9004887"/>
                    <a:gd name="connsiteY18" fmla="*/ 501778 h 501778"/>
                    <a:gd name="connsiteX19" fmla="*/ 8222155 w 9004887"/>
                    <a:gd name="connsiteY19" fmla="*/ 501778 h 501778"/>
                    <a:gd name="connsiteX20" fmla="*/ 7619520 w 9004887"/>
                    <a:gd name="connsiteY20" fmla="*/ 501778 h 501778"/>
                    <a:gd name="connsiteX21" fmla="*/ 7016885 w 9004887"/>
                    <a:gd name="connsiteY21" fmla="*/ 501778 h 501778"/>
                    <a:gd name="connsiteX22" fmla="*/ 6414250 w 9004887"/>
                    <a:gd name="connsiteY22" fmla="*/ 501778 h 501778"/>
                    <a:gd name="connsiteX23" fmla="*/ 5811616 w 9004887"/>
                    <a:gd name="connsiteY23" fmla="*/ 501778 h 501778"/>
                    <a:gd name="connsiteX24" fmla="*/ 5118932 w 9004887"/>
                    <a:gd name="connsiteY24" fmla="*/ 501778 h 501778"/>
                    <a:gd name="connsiteX25" fmla="*/ 4336199 w 9004887"/>
                    <a:gd name="connsiteY25" fmla="*/ 501778 h 501778"/>
                    <a:gd name="connsiteX26" fmla="*/ 3733565 w 9004887"/>
                    <a:gd name="connsiteY26" fmla="*/ 501778 h 501778"/>
                    <a:gd name="connsiteX27" fmla="*/ 3130930 w 9004887"/>
                    <a:gd name="connsiteY27" fmla="*/ 501778 h 501778"/>
                    <a:gd name="connsiteX28" fmla="*/ 2618344 w 9004887"/>
                    <a:gd name="connsiteY28" fmla="*/ 501778 h 501778"/>
                    <a:gd name="connsiteX29" fmla="*/ 1835612 w 9004887"/>
                    <a:gd name="connsiteY29" fmla="*/ 501778 h 501778"/>
                    <a:gd name="connsiteX30" fmla="*/ 1142928 w 9004887"/>
                    <a:gd name="connsiteY30" fmla="*/ 501778 h 501778"/>
                    <a:gd name="connsiteX31" fmla="*/ 630342 w 9004887"/>
                    <a:gd name="connsiteY31" fmla="*/ 501778 h 501778"/>
                    <a:gd name="connsiteX32" fmla="*/ 0 w 9004887"/>
                    <a:gd name="connsiteY32" fmla="*/ 501778 h 501778"/>
                    <a:gd name="connsiteX33" fmla="*/ 0 w 9004887"/>
                    <a:gd name="connsiteY33" fmla="*/ 501778 h 501778"/>
                    <a:gd name="connsiteX34" fmla="*/ 0 w 9004887"/>
                    <a:gd name="connsiteY34" fmla="*/ 0 h 501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004887" h="501778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79475" y="-10546"/>
                        <a:pt x="424634" y="25422"/>
                        <a:pt x="782732" y="0"/>
                      </a:cubicBezTo>
                      <a:cubicBezTo>
                        <a:pt x="1140830" y="-25422"/>
                        <a:pt x="1479387" y="41658"/>
                        <a:pt x="1655514" y="0"/>
                      </a:cubicBezTo>
                      <a:cubicBezTo>
                        <a:pt x="1831641" y="-41658"/>
                        <a:pt x="2040220" y="14520"/>
                        <a:pt x="2168100" y="0"/>
                      </a:cubicBezTo>
                      <a:cubicBezTo>
                        <a:pt x="2295980" y="-14520"/>
                        <a:pt x="2443968" y="-20239"/>
                        <a:pt x="2590637" y="0"/>
                      </a:cubicBezTo>
                      <a:cubicBezTo>
                        <a:pt x="2737306" y="20239"/>
                        <a:pt x="2931117" y="-7550"/>
                        <a:pt x="3193271" y="0"/>
                      </a:cubicBezTo>
                      <a:cubicBezTo>
                        <a:pt x="3455425" y="7550"/>
                        <a:pt x="3545110" y="28108"/>
                        <a:pt x="3795906" y="0"/>
                      </a:cubicBezTo>
                      <a:cubicBezTo>
                        <a:pt x="4046702" y="-28108"/>
                        <a:pt x="4101159" y="-6952"/>
                        <a:pt x="4218443" y="0"/>
                      </a:cubicBezTo>
                      <a:cubicBezTo>
                        <a:pt x="4335727" y="6952"/>
                        <a:pt x="4705366" y="-11701"/>
                        <a:pt x="4911127" y="0"/>
                      </a:cubicBezTo>
                      <a:cubicBezTo>
                        <a:pt x="5116888" y="11701"/>
                        <a:pt x="5412131" y="-23320"/>
                        <a:pt x="5693859" y="0"/>
                      </a:cubicBezTo>
                      <a:cubicBezTo>
                        <a:pt x="5975587" y="23320"/>
                        <a:pt x="6067772" y="-1450"/>
                        <a:pt x="6296494" y="0"/>
                      </a:cubicBezTo>
                      <a:cubicBezTo>
                        <a:pt x="6525216" y="1450"/>
                        <a:pt x="6693054" y="17184"/>
                        <a:pt x="6899129" y="0"/>
                      </a:cubicBezTo>
                      <a:cubicBezTo>
                        <a:pt x="7105204" y="-17184"/>
                        <a:pt x="7301496" y="7986"/>
                        <a:pt x="7591812" y="0"/>
                      </a:cubicBezTo>
                      <a:cubicBezTo>
                        <a:pt x="7882128" y="-7986"/>
                        <a:pt x="7905693" y="-9326"/>
                        <a:pt x="8194447" y="0"/>
                      </a:cubicBezTo>
                      <a:cubicBezTo>
                        <a:pt x="8483201" y="9326"/>
                        <a:pt x="8656971" y="22491"/>
                        <a:pt x="9004887" y="0"/>
                      </a:cubicBezTo>
                      <a:lnTo>
                        <a:pt x="9004887" y="0"/>
                      </a:lnTo>
                      <a:cubicBezTo>
                        <a:pt x="9010437" y="134636"/>
                        <a:pt x="9004038" y="383662"/>
                        <a:pt x="9004887" y="501778"/>
                      </a:cubicBezTo>
                      <a:lnTo>
                        <a:pt x="9004887" y="501778"/>
                      </a:lnTo>
                      <a:cubicBezTo>
                        <a:pt x="8735424" y="467601"/>
                        <a:pt x="8470094" y="464266"/>
                        <a:pt x="8222155" y="501778"/>
                      </a:cubicBezTo>
                      <a:cubicBezTo>
                        <a:pt x="7974216" y="539290"/>
                        <a:pt x="7895882" y="473318"/>
                        <a:pt x="7619520" y="501778"/>
                      </a:cubicBezTo>
                      <a:cubicBezTo>
                        <a:pt x="7343158" y="530238"/>
                        <a:pt x="7139353" y="516915"/>
                        <a:pt x="7016885" y="501778"/>
                      </a:cubicBezTo>
                      <a:cubicBezTo>
                        <a:pt x="6894417" y="486641"/>
                        <a:pt x="6559888" y="472894"/>
                        <a:pt x="6414250" y="501778"/>
                      </a:cubicBezTo>
                      <a:cubicBezTo>
                        <a:pt x="6268612" y="530662"/>
                        <a:pt x="6070347" y="498123"/>
                        <a:pt x="5811616" y="501778"/>
                      </a:cubicBezTo>
                      <a:cubicBezTo>
                        <a:pt x="5552885" y="505433"/>
                        <a:pt x="5316214" y="475939"/>
                        <a:pt x="5118932" y="501778"/>
                      </a:cubicBezTo>
                      <a:cubicBezTo>
                        <a:pt x="4921650" y="527617"/>
                        <a:pt x="4702816" y="492575"/>
                        <a:pt x="4336199" y="501778"/>
                      </a:cubicBezTo>
                      <a:cubicBezTo>
                        <a:pt x="3969582" y="510981"/>
                        <a:pt x="3886181" y="498849"/>
                        <a:pt x="3733565" y="501778"/>
                      </a:cubicBezTo>
                      <a:cubicBezTo>
                        <a:pt x="3580949" y="504707"/>
                        <a:pt x="3352041" y="496648"/>
                        <a:pt x="3130930" y="501778"/>
                      </a:cubicBezTo>
                      <a:cubicBezTo>
                        <a:pt x="2909820" y="506908"/>
                        <a:pt x="2827949" y="498132"/>
                        <a:pt x="2618344" y="501778"/>
                      </a:cubicBezTo>
                      <a:cubicBezTo>
                        <a:pt x="2408739" y="505424"/>
                        <a:pt x="2127402" y="497085"/>
                        <a:pt x="1835612" y="501778"/>
                      </a:cubicBezTo>
                      <a:cubicBezTo>
                        <a:pt x="1543822" y="506471"/>
                        <a:pt x="1315123" y="480321"/>
                        <a:pt x="1142928" y="501778"/>
                      </a:cubicBezTo>
                      <a:cubicBezTo>
                        <a:pt x="970733" y="523235"/>
                        <a:pt x="805648" y="500708"/>
                        <a:pt x="630342" y="501778"/>
                      </a:cubicBezTo>
                      <a:cubicBezTo>
                        <a:pt x="455036" y="502848"/>
                        <a:pt x="254774" y="480291"/>
                        <a:pt x="0" y="501778"/>
                      </a:cubicBezTo>
                      <a:lnTo>
                        <a:pt x="0" y="501778"/>
                      </a:lnTo>
                      <a:cubicBezTo>
                        <a:pt x="-21416" y="358579"/>
                        <a:pt x="20863" y="187065"/>
                        <a:pt x="0" y="0"/>
                      </a:cubicBezTo>
                      <a:close/>
                    </a:path>
                    <a:path w="9004887" h="501778" stroke="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86959" y="-25496"/>
                        <a:pt x="463731" y="16941"/>
                        <a:pt x="872781" y="0"/>
                      </a:cubicBezTo>
                      <a:cubicBezTo>
                        <a:pt x="1281831" y="-16941"/>
                        <a:pt x="1186732" y="9254"/>
                        <a:pt x="1295318" y="0"/>
                      </a:cubicBezTo>
                      <a:cubicBezTo>
                        <a:pt x="1403904" y="-9254"/>
                        <a:pt x="1641536" y="24500"/>
                        <a:pt x="1897953" y="0"/>
                      </a:cubicBezTo>
                      <a:cubicBezTo>
                        <a:pt x="2154370" y="-24500"/>
                        <a:pt x="2487011" y="-15313"/>
                        <a:pt x="2680686" y="0"/>
                      </a:cubicBezTo>
                      <a:cubicBezTo>
                        <a:pt x="2874361" y="15313"/>
                        <a:pt x="3101646" y="27170"/>
                        <a:pt x="3463418" y="0"/>
                      </a:cubicBezTo>
                      <a:cubicBezTo>
                        <a:pt x="3825190" y="-27170"/>
                        <a:pt x="3699510" y="-14110"/>
                        <a:pt x="3885955" y="0"/>
                      </a:cubicBezTo>
                      <a:cubicBezTo>
                        <a:pt x="4072400" y="14110"/>
                        <a:pt x="4160844" y="14502"/>
                        <a:pt x="4398541" y="0"/>
                      </a:cubicBezTo>
                      <a:cubicBezTo>
                        <a:pt x="4636238" y="-14502"/>
                        <a:pt x="4854295" y="-4498"/>
                        <a:pt x="5271322" y="0"/>
                      </a:cubicBezTo>
                      <a:cubicBezTo>
                        <a:pt x="5688349" y="4498"/>
                        <a:pt x="5776177" y="-27823"/>
                        <a:pt x="6054055" y="0"/>
                      </a:cubicBezTo>
                      <a:cubicBezTo>
                        <a:pt x="6331933" y="27823"/>
                        <a:pt x="6635872" y="14647"/>
                        <a:pt x="6836787" y="0"/>
                      </a:cubicBezTo>
                      <a:cubicBezTo>
                        <a:pt x="7037702" y="-14647"/>
                        <a:pt x="7362194" y="-36110"/>
                        <a:pt x="7619520" y="0"/>
                      </a:cubicBezTo>
                      <a:cubicBezTo>
                        <a:pt x="7876846" y="36110"/>
                        <a:pt x="8171430" y="26534"/>
                        <a:pt x="8402252" y="0"/>
                      </a:cubicBezTo>
                      <a:cubicBezTo>
                        <a:pt x="8633074" y="-26534"/>
                        <a:pt x="8834707" y="10794"/>
                        <a:pt x="9004887" y="0"/>
                      </a:cubicBezTo>
                      <a:lnTo>
                        <a:pt x="9004887" y="0"/>
                      </a:lnTo>
                      <a:cubicBezTo>
                        <a:pt x="8989589" y="210384"/>
                        <a:pt x="8998787" y="296807"/>
                        <a:pt x="9004887" y="501778"/>
                      </a:cubicBezTo>
                      <a:lnTo>
                        <a:pt x="9004887" y="501778"/>
                      </a:lnTo>
                      <a:cubicBezTo>
                        <a:pt x="8807153" y="502511"/>
                        <a:pt x="8775788" y="520195"/>
                        <a:pt x="8582350" y="501778"/>
                      </a:cubicBezTo>
                      <a:cubicBezTo>
                        <a:pt x="8388912" y="483361"/>
                        <a:pt x="8263807" y="484791"/>
                        <a:pt x="8069764" y="501778"/>
                      </a:cubicBezTo>
                      <a:cubicBezTo>
                        <a:pt x="7875721" y="518765"/>
                        <a:pt x="7411662" y="517717"/>
                        <a:pt x="7196983" y="501778"/>
                      </a:cubicBezTo>
                      <a:cubicBezTo>
                        <a:pt x="6982304" y="485839"/>
                        <a:pt x="6748273" y="483337"/>
                        <a:pt x="6324201" y="501778"/>
                      </a:cubicBezTo>
                      <a:cubicBezTo>
                        <a:pt x="5900129" y="520219"/>
                        <a:pt x="5974688" y="530643"/>
                        <a:pt x="5631518" y="501778"/>
                      </a:cubicBezTo>
                      <a:cubicBezTo>
                        <a:pt x="5288348" y="472913"/>
                        <a:pt x="4989372" y="468344"/>
                        <a:pt x="4758736" y="501778"/>
                      </a:cubicBezTo>
                      <a:cubicBezTo>
                        <a:pt x="4528100" y="535212"/>
                        <a:pt x="4536403" y="510383"/>
                        <a:pt x="4336199" y="501778"/>
                      </a:cubicBezTo>
                      <a:cubicBezTo>
                        <a:pt x="4135995" y="493173"/>
                        <a:pt x="3966144" y="491948"/>
                        <a:pt x="3643516" y="501778"/>
                      </a:cubicBezTo>
                      <a:cubicBezTo>
                        <a:pt x="3320888" y="511608"/>
                        <a:pt x="3036380" y="500065"/>
                        <a:pt x="2860783" y="501778"/>
                      </a:cubicBezTo>
                      <a:cubicBezTo>
                        <a:pt x="2685186" y="503491"/>
                        <a:pt x="2467842" y="479932"/>
                        <a:pt x="2168100" y="501778"/>
                      </a:cubicBezTo>
                      <a:cubicBezTo>
                        <a:pt x="1868359" y="523624"/>
                        <a:pt x="1697468" y="501793"/>
                        <a:pt x="1565465" y="501778"/>
                      </a:cubicBezTo>
                      <a:cubicBezTo>
                        <a:pt x="1433462" y="501763"/>
                        <a:pt x="1287394" y="505471"/>
                        <a:pt x="1142928" y="501778"/>
                      </a:cubicBezTo>
                      <a:cubicBezTo>
                        <a:pt x="998462" y="498085"/>
                        <a:pt x="330574" y="487742"/>
                        <a:pt x="0" y="501778"/>
                      </a:cubicBezTo>
                      <a:lnTo>
                        <a:pt x="0" y="501778"/>
                      </a:lnTo>
                      <a:cubicBezTo>
                        <a:pt x="-11681" y="362151"/>
                        <a:pt x="-21944" y="162674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prstGeom prst="roundRect">
                          <a:avLst>
                            <a:gd name="adj" fmla="val 0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400" b="0" kern="1200">
                      <a:solidFill>
                        <a:srgbClr val="56330E"/>
                      </a:solidFill>
                      <a:effectLst/>
                      <a:latin typeface="NanumGothic" panose="020D0604000000000000" pitchFamily="34" charset="-127"/>
                      <a:ea typeface="NanumGothic" panose="020D0604000000000000" pitchFamily="34" charset="-127"/>
                      <a:cs typeface="+mj-cs"/>
                    </a:defRPr>
                  </a:lvl1pPr>
                </a:lstStyle>
                <a:p>
                  <a:pPr algn="l"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𝐬</m:t>
                      </m:r>
                      <m:d>
                        <m:dPr>
                          <m:ctrlP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kumimoji="1" lang="en-US" altLang="ko-KR" sz="2000" b="1" dirty="0"/>
                    <a:t> </a:t>
                  </a:r>
                  <a:r>
                    <a:rPr kumimoji="1" lang="en-US" altLang="ko-KR" sz="2000" dirty="0"/>
                    <a:t>structure</a:t>
                  </a:r>
                  <a:r>
                    <a:rPr kumimoji="1" lang="ko-KR" altLang="en-US" sz="2000" dirty="0"/>
                    <a:t>값이 같은 방향으로 커질수록</a:t>
                  </a:r>
                  <a:r>
                    <a:rPr kumimoji="1" lang="en-US" altLang="ko-KR" sz="2000" dirty="0"/>
                    <a:t>(</a:t>
                  </a:r>
                  <a:r>
                    <a:rPr kumimoji="1" lang="en-US" altLang="ko-KR" sz="2000" dirty="0">
                      <a:solidFill>
                        <a:srgbClr val="00938F"/>
                      </a:solidFill>
                    </a:rPr>
                    <a:t>correlation, </a:t>
                  </a:r>
                  <a:r>
                    <a:rPr kumimoji="1" lang="ko-KR" altLang="en-US" sz="2000" dirty="0">
                      <a:solidFill>
                        <a:srgbClr val="00938F"/>
                      </a:solidFill>
                    </a:rPr>
                    <a:t>상관관계</a:t>
                  </a:r>
                  <a:r>
                    <a:rPr kumimoji="1" lang="en-US" altLang="ko-KR" sz="2000" dirty="0"/>
                    <a:t>)</a:t>
                  </a:r>
                  <a:r>
                    <a:rPr kumimoji="1" lang="ko-KR" altLang="en-US" sz="2000" dirty="0"/>
                    <a:t> </a:t>
                  </a:r>
                  <a:r>
                    <a:rPr kumimoji="1" lang="en-US" altLang="ko-KR" sz="2000" dirty="0"/>
                    <a:t>1</a:t>
                  </a:r>
                  <a:r>
                    <a:rPr kumimoji="1" lang="ko-KR" altLang="en-US" sz="2000" dirty="0"/>
                    <a:t>에 가까움</a:t>
                  </a:r>
                  <a:endParaRPr kumimoji="1" lang="en-US" altLang="ko-KR" sz="2000" dirty="0"/>
                </a:p>
              </p:txBody>
            </p:sp>
          </mc:Choice>
          <mc:Fallback>
            <p:sp>
              <p:nvSpPr>
                <p:cNvPr id="17" name="제목 1">
                  <a:extLst>
                    <a:ext uri="{FF2B5EF4-FFF2-40B4-BE49-F238E27FC236}">
                      <a16:creationId xmlns:a16="http://schemas.microsoft.com/office/drawing/2014/main" id="{4E37CFCD-EB99-1A0E-78B1-A291982E1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495" y="1993370"/>
                  <a:ext cx="9004887" cy="501778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2"/>
                  <a:stretch>
                    <a:fillRect b="-6818"/>
                  </a:stretch>
                </a:blip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custGeom>
                          <a:avLst/>
                          <a:gdLst>
                            <a:gd name="connsiteX0" fmla="*/ 0 w 9004887"/>
                            <a:gd name="connsiteY0" fmla="*/ 0 h 501778"/>
                            <a:gd name="connsiteX1" fmla="*/ 0 w 9004887"/>
                            <a:gd name="connsiteY1" fmla="*/ 0 h 501778"/>
                            <a:gd name="connsiteX2" fmla="*/ 782732 w 9004887"/>
                            <a:gd name="connsiteY2" fmla="*/ 0 h 501778"/>
                            <a:gd name="connsiteX3" fmla="*/ 1655514 w 9004887"/>
                            <a:gd name="connsiteY3" fmla="*/ 0 h 501778"/>
                            <a:gd name="connsiteX4" fmla="*/ 2168100 w 9004887"/>
                            <a:gd name="connsiteY4" fmla="*/ 0 h 501778"/>
                            <a:gd name="connsiteX5" fmla="*/ 2590637 w 9004887"/>
                            <a:gd name="connsiteY5" fmla="*/ 0 h 501778"/>
                            <a:gd name="connsiteX6" fmla="*/ 3193271 w 9004887"/>
                            <a:gd name="connsiteY6" fmla="*/ 0 h 501778"/>
                            <a:gd name="connsiteX7" fmla="*/ 3795906 w 9004887"/>
                            <a:gd name="connsiteY7" fmla="*/ 0 h 501778"/>
                            <a:gd name="connsiteX8" fmla="*/ 4218443 w 9004887"/>
                            <a:gd name="connsiteY8" fmla="*/ 0 h 501778"/>
                            <a:gd name="connsiteX9" fmla="*/ 4911127 w 9004887"/>
                            <a:gd name="connsiteY9" fmla="*/ 0 h 501778"/>
                            <a:gd name="connsiteX10" fmla="*/ 5693859 w 9004887"/>
                            <a:gd name="connsiteY10" fmla="*/ 0 h 501778"/>
                            <a:gd name="connsiteX11" fmla="*/ 6296494 w 9004887"/>
                            <a:gd name="connsiteY11" fmla="*/ 0 h 501778"/>
                            <a:gd name="connsiteX12" fmla="*/ 6899129 w 9004887"/>
                            <a:gd name="connsiteY12" fmla="*/ 0 h 501778"/>
                            <a:gd name="connsiteX13" fmla="*/ 7591812 w 9004887"/>
                            <a:gd name="connsiteY13" fmla="*/ 0 h 501778"/>
                            <a:gd name="connsiteX14" fmla="*/ 8194447 w 9004887"/>
                            <a:gd name="connsiteY14" fmla="*/ 0 h 501778"/>
                            <a:gd name="connsiteX15" fmla="*/ 9004887 w 9004887"/>
                            <a:gd name="connsiteY15" fmla="*/ 0 h 501778"/>
                            <a:gd name="connsiteX16" fmla="*/ 9004887 w 9004887"/>
                            <a:gd name="connsiteY16" fmla="*/ 0 h 501778"/>
                            <a:gd name="connsiteX17" fmla="*/ 9004887 w 9004887"/>
                            <a:gd name="connsiteY17" fmla="*/ 501778 h 501778"/>
                            <a:gd name="connsiteX18" fmla="*/ 9004887 w 9004887"/>
                            <a:gd name="connsiteY18" fmla="*/ 501778 h 501778"/>
                            <a:gd name="connsiteX19" fmla="*/ 8222155 w 9004887"/>
                            <a:gd name="connsiteY19" fmla="*/ 501778 h 501778"/>
                            <a:gd name="connsiteX20" fmla="*/ 7619520 w 9004887"/>
                            <a:gd name="connsiteY20" fmla="*/ 501778 h 501778"/>
                            <a:gd name="connsiteX21" fmla="*/ 7016885 w 9004887"/>
                            <a:gd name="connsiteY21" fmla="*/ 501778 h 501778"/>
                            <a:gd name="connsiteX22" fmla="*/ 6414250 w 9004887"/>
                            <a:gd name="connsiteY22" fmla="*/ 501778 h 501778"/>
                            <a:gd name="connsiteX23" fmla="*/ 5811616 w 9004887"/>
                            <a:gd name="connsiteY23" fmla="*/ 501778 h 501778"/>
                            <a:gd name="connsiteX24" fmla="*/ 5118932 w 9004887"/>
                            <a:gd name="connsiteY24" fmla="*/ 501778 h 501778"/>
                            <a:gd name="connsiteX25" fmla="*/ 4336199 w 9004887"/>
                            <a:gd name="connsiteY25" fmla="*/ 501778 h 501778"/>
                            <a:gd name="connsiteX26" fmla="*/ 3733565 w 9004887"/>
                            <a:gd name="connsiteY26" fmla="*/ 501778 h 501778"/>
                            <a:gd name="connsiteX27" fmla="*/ 3130930 w 9004887"/>
                            <a:gd name="connsiteY27" fmla="*/ 501778 h 501778"/>
                            <a:gd name="connsiteX28" fmla="*/ 2618344 w 9004887"/>
                            <a:gd name="connsiteY28" fmla="*/ 501778 h 501778"/>
                            <a:gd name="connsiteX29" fmla="*/ 1835612 w 9004887"/>
                            <a:gd name="connsiteY29" fmla="*/ 501778 h 501778"/>
                            <a:gd name="connsiteX30" fmla="*/ 1142928 w 9004887"/>
                            <a:gd name="connsiteY30" fmla="*/ 501778 h 501778"/>
                            <a:gd name="connsiteX31" fmla="*/ 630342 w 9004887"/>
                            <a:gd name="connsiteY31" fmla="*/ 501778 h 501778"/>
                            <a:gd name="connsiteX32" fmla="*/ 0 w 9004887"/>
                            <a:gd name="connsiteY32" fmla="*/ 501778 h 501778"/>
                            <a:gd name="connsiteX33" fmla="*/ 0 w 9004887"/>
                            <a:gd name="connsiteY33" fmla="*/ 501778 h 501778"/>
                            <a:gd name="connsiteX34" fmla="*/ 0 w 9004887"/>
                            <a:gd name="connsiteY34" fmla="*/ 0 h 501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9004887" h="501778" fill="none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279475" y="-10546"/>
                                <a:pt x="424634" y="25422"/>
                                <a:pt x="782732" y="0"/>
                              </a:cubicBezTo>
                              <a:cubicBezTo>
                                <a:pt x="1140830" y="-25422"/>
                                <a:pt x="1479387" y="41658"/>
                                <a:pt x="1655514" y="0"/>
                              </a:cubicBezTo>
                              <a:cubicBezTo>
                                <a:pt x="1831641" y="-41658"/>
                                <a:pt x="2040220" y="14520"/>
                                <a:pt x="2168100" y="0"/>
                              </a:cubicBezTo>
                              <a:cubicBezTo>
                                <a:pt x="2295980" y="-14520"/>
                                <a:pt x="2443968" y="-20239"/>
                                <a:pt x="2590637" y="0"/>
                              </a:cubicBezTo>
                              <a:cubicBezTo>
                                <a:pt x="2737306" y="20239"/>
                                <a:pt x="2931117" y="-7550"/>
                                <a:pt x="3193271" y="0"/>
                              </a:cubicBezTo>
                              <a:cubicBezTo>
                                <a:pt x="3455425" y="7550"/>
                                <a:pt x="3545110" y="28108"/>
                                <a:pt x="3795906" y="0"/>
                              </a:cubicBezTo>
                              <a:cubicBezTo>
                                <a:pt x="4046702" y="-28108"/>
                                <a:pt x="4101159" y="-6952"/>
                                <a:pt x="4218443" y="0"/>
                              </a:cubicBezTo>
                              <a:cubicBezTo>
                                <a:pt x="4335727" y="6952"/>
                                <a:pt x="4705366" y="-11701"/>
                                <a:pt x="4911127" y="0"/>
                              </a:cubicBezTo>
                              <a:cubicBezTo>
                                <a:pt x="5116888" y="11701"/>
                                <a:pt x="5412131" y="-23320"/>
                                <a:pt x="5693859" y="0"/>
                              </a:cubicBezTo>
                              <a:cubicBezTo>
                                <a:pt x="5975587" y="23320"/>
                                <a:pt x="6067772" y="-1450"/>
                                <a:pt x="6296494" y="0"/>
                              </a:cubicBezTo>
                              <a:cubicBezTo>
                                <a:pt x="6525216" y="1450"/>
                                <a:pt x="6693054" y="17184"/>
                                <a:pt x="6899129" y="0"/>
                              </a:cubicBezTo>
                              <a:cubicBezTo>
                                <a:pt x="7105204" y="-17184"/>
                                <a:pt x="7301496" y="7986"/>
                                <a:pt x="7591812" y="0"/>
                              </a:cubicBezTo>
                              <a:cubicBezTo>
                                <a:pt x="7882128" y="-7986"/>
                                <a:pt x="7905693" y="-9326"/>
                                <a:pt x="8194447" y="0"/>
                              </a:cubicBezTo>
                              <a:cubicBezTo>
                                <a:pt x="8483201" y="9326"/>
                                <a:pt x="8656971" y="22491"/>
                                <a:pt x="9004887" y="0"/>
                              </a:cubicBezTo>
                              <a:lnTo>
                                <a:pt x="9004887" y="0"/>
                              </a:lnTo>
                              <a:cubicBezTo>
                                <a:pt x="9010437" y="134636"/>
                                <a:pt x="9004038" y="383662"/>
                                <a:pt x="9004887" y="501778"/>
                              </a:cubicBezTo>
                              <a:lnTo>
                                <a:pt x="9004887" y="501778"/>
                              </a:lnTo>
                              <a:cubicBezTo>
                                <a:pt x="8735424" y="467601"/>
                                <a:pt x="8470094" y="464266"/>
                                <a:pt x="8222155" y="501778"/>
                              </a:cubicBezTo>
                              <a:cubicBezTo>
                                <a:pt x="7974216" y="539290"/>
                                <a:pt x="7895882" y="473318"/>
                                <a:pt x="7619520" y="501778"/>
                              </a:cubicBezTo>
                              <a:cubicBezTo>
                                <a:pt x="7343158" y="530238"/>
                                <a:pt x="7139353" y="516915"/>
                                <a:pt x="7016885" y="501778"/>
                              </a:cubicBezTo>
                              <a:cubicBezTo>
                                <a:pt x="6894417" y="486641"/>
                                <a:pt x="6559888" y="472894"/>
                                <a:pt x="6414250" y="501778"/>
                              </a:cubicBezTo>
                              <a:cubicBezTo>
                                <a:pt x="6268612" y="530662"/>
                                <a:pt x="6070347" y="498123"/>
                                <a:pt x="5811616" y="501778"/>
                              </a:cubicBezTo>
                              <a:cubicBezTo>
                                <a:pt x="5552885" y="505433"/>
                                <a:pt x="5316214" y="475939"/>
                                <a:pt x="5118932" y="501778"/>
                              </a:cubicBezTo>
                              <a:cubicBezTo>
                                <a:pt x="4921650" y="527617"/>
                                <a:pt x="4702816" y="492575"/>
                                <a:pt x="4336199" y="501778"/>
                              </a:cubicBezTo>
                              <a:cubicBezTo>
                                <a:pt x="3969582" y="510981"/>
                                <a:pt x="3886181" y="498849"/>
                                <a:pt x="3733565" y="501778"/>
                              </a:cubicBezTo>
                              <a:cubicBezTo>
                                <a:pt x="3580949" y="504707"/>
                                <a:pt x="3352041" y="496648"/>
                                <a:pt x="3130930" y="501778"/>
                              </a:cubicBezTo>
                              <a:cubicBezTo>
                                <a:pt x="2909820" y="506908"/>
                                <a:pt x="2827949" y="498132"/>
                                <a:pt x="2618344" y="501778"/>
                              </a:cubicBezTo>
                              <a:cubicBezTo>
                                <a:pt x="2408739" y="505424"/>
                                <a:pt x="2127402" y="497085"/>
                                <a:pt x="1835612" y="501778"/>
                              </a:cubicBezTo>
                              <a:cubicBezTo>
                                <a:pt x="1543822" y="506471"/>
                                <a:pt x="1315123" y="480321"/>
                                <a:pt x="1142928" y="501778"/>
                              </a:cubicBezTo>
                              <a:cubicBezTo>
                                <a:pt x="970733" y="523235"/>
                                <a:pt x="805648" y="500708"/>
                                <a:pt x="630342" y="501778"/>
                              </a:cubicBezTo>
                              <a:cubicBezTo>
                                <a:pt x="455036" y="502848"/>
                                <a:pt x="254774" y="480291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-21416" y="358579"/>
                                <a:pt x="20863" y="187065"/>
                                <a:pt x="0" y="0"/>
                              </a:cubicBezTo>
                              <a:close/>
                            </a:path>
                            <a:path w="9004887" h="501778" stroke="0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186959" y="-25496"/>
                                <a:pt x="463731" y="16941"/>
                                <a:pt x="872781" y="0"/>
                              </a:cubicBezTo>
                              <a:cubicBezTo>
                                <a:pt x="1281831" y="-16941"/>
                                <a:pt x="1186732" y="9254"/>
                                <a:pt x="1295318" y="0"/>
                              </a:cubicBezTo>
                              <a:cubicBezTo>
                                <a:pt x="1403904" y="-9254"/>
                                <a:pt x="1641536" y="24500"/>
                                <a:pt x="1897953" y="0"/>
                              </a:cubicBezTo>
                              <a:cubicBezTo>
                                <a:pt x="2154370" y="-24500"/>
                                <a:pt x="2487011" y="-15313"/>
                                <a:pt x="2680686" y="0"/>
                              </a:cubicBezTo>
                              <a:cubicBezTo>
                                <a:pt x="2874361" y="15313"/>
                                <a:pt x="3101646" y="27170"/>
                                <a:pt x="3463418" y="0"/>
                              </a:cubicBezTo>
                              <a:cubicBezTo>
                                <a:pt x="3825190" y="-27170"/>
                                <a:pt x="3699510" y="-14110"/>
                                <a:pt x="3885955" y="0"/>
                              </a:cubicBezTo>
                              <a:cubicBezTo>
                                <a:pt x="4072400" y="14110"/>
                                <a:pt x="4160844" y="14502"/>
                                <a:pt x="4398541" y="0"/>
                              </a:cubicBezTo>
                              <a:cubicBezTo>
                                <a:pt x="4636238" y="-14502"/>
                                <a:pt x="4854295" y="-4498"/>
                                <a:pt x="5271322" y="0"/>
                              </a:cubicBezTo>
                              <a:cubicBezTo>
                                <a:pt x="5688349" y="4498"/>
                                <a:pt x="5776177" y="-27823"/>
                                <a:pt x="6054055" y="0"/>
                              </a:cubicBezTo>
                              <a:cubicBezTo>
                                <a:pt x="6331933" y="27823"/>
                                <a:pt x="6635872" y="14647"/>
                                <a:pt x="6836787" y="0"/>
                              </a:cubicBezTo>
                              <a:cubicBezTo>
                                <a:pt x="7037702" y="-14647"/>
                                <a:pt x="7362194" y="-36110"/>
                                <a:pt x="7619520" y="0"/>
                              </a:cubicBezTo>
                              <a:cubicBezTo>
                                <a:pt x="7876846" y="36110"/>
                                <a:pt x="8171430" y="26534"/>
                                <a:pt x="8402252" y="0"/>
                              </a:cubicBezTo>
                              <a:cubicBezTo>
                                <a:pt x="8633074" y="-26534"/>
                                <a:pt x="8834707" y="10794"/>
                                <a:pt x="9004887" y="0"/>
                              </a:cubicBezTo>
                              <a:lnTo>
                                <a:pt x="9004887" y="0"/>
                              </a:lnTo>
                              <a:cubicBezTo>
                                <a:pt x="8989589" y="210384"/>
                                <a:pt x="8998787" y="296807"/>
                                <a:pt x="9004887" y="501778"/>
                              </a:cubicBezTo>
                              <a:lnTo>
                                <a:pt x="9004887" y="501778"/>
                              </a:lnTo>
                              <a:cubicBezTo>
                                <a:pt x="8807153" y="502511"/>
                                <a:pt x="8775788" y="520195"/>
                                <a:pt x="8582350" y="501778"/>
                              </a:cubicBezTo>
                              <a:cubicBezTo>
                                <a:pt x="8388912" y="483361"/>
                                <a:pt x="8263807" y="484791"/>
                                <a:pt x="8069764" y="501778"/>
                              </a:cubicBezTo>
                              <a:cubicBezTo>
                                <a:pt x="7875721" y="518765"/>
                                <a:pt x="7411662" y="517717"/>
                                <a:pt x="7196983" y="501778"/>
                              </a:cubicBezTo>
                              <a:cubicBezTo>
                                <a:pt x="6982304" y="485839"/>
                                <a:pt x="6748273" y="483337"/>
                                <a:pt x="6324201" y="501778"/>
                              </a:cubicBezTo>
                              <a:cubicBezTo>
                                <a:pt x="5900129" y="520219"/>
                                <a:pt x="5974688" y="530643"/>
                                <a:pt x="5631518" y="501778"/>
                              </a:cubicBezTo>
                              <a:cubicBezTo>
                                <a:pt x="5288348" y="472913"/>
                                <a:pt x="4989372" y="468344"/>
                                <a:pt x="4758736" y="501778"/>
                              </a:cubicBezTo>
                              <a:cubicBezTo>
                                <a:pt x="4528100" y="535212"/>
                                <a:pt x="4536403" y="510383"/>
                                <a:pt x="4336199" y="501778"/>
                              </a:cubicBezTo>
                              <a:cubicBezTo>
                                <a:pt x="4135995" y="493173"/>
                                <a:pt x="3966144" y="491948"/>
                                <a:pt x="3643516" y="501778"/>
                              </a:cubicBezTo>
                              <a:cubicBezTo>
                                <a:pt x="3320888" y="511608"/>
                                <a:pt x="3036380" y="500065"/>
                                <a:pt x="2860783" y="501778"/>
                              </a:cubicBezTo>
                              <a:cubicBezTo>
                                <a:pt x="2685186" y="503491"/>
                                <a:pt x="2467842" y="479932"/>
                                <a:pt x="2168100" y="501778"/>
                              </a:cubicBezTo>
                              <a:cubicBezTo>
                                <a:pt x="1868359" y="523624"/>
                                <a:pt x="1697468" y="501793"/>
                                <a:pt x="1565465" y="501778"/>
                              </a:cubicBezTo>
                              <a:cubicBezTo>
                                <a:pt x="1433462" y="501763"/>
                                <a:pt x="1287394" y="505471"/>
                                <a:pt x="1142928" y="501778"/>
                              </a:cubicBezTo>
                              <a:cubicBezTo>
                                <a:pt x="998462" y="498085"/>
                                <a:pt x="330574" y="487742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-11681" y="362151"/>
                                <a:pt x="-21944" y="1626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3) Structure</a:t>
            </a:r>
            <a:endParaRPr kumimoji="1"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C869C-1A9B-76E9-285A-1BFD2DEADC48}"/>
              </a:ext>
            </a:extLst>
          </p:cNvPr>
          <p:cNvGrpSpPr/>
          <p:nvPr/>
        </p:nvGrpSpPr>
        <p:grpSpPr>
          <a:xfrm>
            <a:off x="3635347" y="2749932"/>
            <a:ext cx="6825389" cy="4087409"/>
            <a:chOff x="3635347" y="2749932"/>
            <a:chExt cx="6825389" cy="4087409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ED5D259-D4BF-E259-06C8-868A8EDF3BF4}"/>
                </a:ext>
              </a:extLst>
            </p:cNvPr>
            <p:cNvSpPr txBox="1">
              <a:spLocks/>
            </p:cNvSpPr>
            <p:nvPr/>
          </p:nvSpPr>
          <p:spPr>
            <a:xfrm>
              <a:off x="3635347" y="2749932"/>
              <a:ext cx="6825389" cy="3454899"/>
            </a:xfrm>
            <a:custGeom>
              <a:avLst/>
              <a:gdLst>
                <a:gd name="connsiteX0" fmla="*/ 0 w 6825389"/>
                <a:gd name="connsiteY0" fmla="*/ 847072 h 3454899"/>
                <a:gd name="connsiteX1" fmla="*/ 847072 w 6825389"/>
                <a:gd name="connsiteY1" fmla="*/ 0 h 3454899"/>
                <a:gd name="connsiteX2" fmla="*/ 1539790 w 6825389"/>
                <a:gd name="connsiteY2" fmla="*/ 0 h 3454899"/>
                <a:gd name="connsiteX3" fmla="*/ 2181196 w 6825389"/>
                <a:gd name="connsiteY3" fmla="*/ 0 h 3454899"/>
                <a:gd name="connsiteX4" fmla="*/ 2668664 w 6825389"/>
                <a:gd name="connsiteY4" fmla="*/ 0 h 3454899"/>
                <a:gd name="connsiteX5" fmla="*/ 3156132 w 6825389"/>
                <a:gd name="connsiteY5" fmla="*/ 0 h 3454899"/>
                <a:gd name="connsiteX6" fmla="*/ 3848850 w 6825389"/>
                <a:gd name="connsiteY6" fmla="*/ 0 h 3454899"/>
                <a:gd name="connsiteX7" fmla="*/ 4541568 w 6825389"/>
                <a:gd name="connsiteY7" fmla="*/ 0 h 3454899"/>
                <a:gd name="connsiteX8" fmla="*/ 5131662 w 6825389"/>
                <a:gd name="connsiteY8" fmla="*/ 0 h 3454899"/>
                <a:gd name="connsiteX9" fmla="*/ 5978317 w 6825389"/>
                <a:gd name="connsiteY9" fmla="*/ 0 h 3454899"/>
                <a:gd name="connsiteX10" fmla="*/ 6825389 w 6825389"/>
                <a:gd name="connsiteY10" fmla="*/ 847072 h 3454899"/>
                <a:gd name="connsiteX11" fmla="*/ 6825389 w 6825389"/>
                <a:gd name="connsiteY11" fmla="*/ 1416383 h 3454899"/>
                <a:gd name="connsiteX12" fmla="*/ 6825389 w 6825389"/>
                <a:gd name="connsiteY12" fmla="*/ 2020909 h 3454899"/>
                <a:gd name="connsiteX13" fmla="*/ 6825389 w 6825389"/>
                <a:gd name="connsiteY13" fmla="*/ 2607827 h 3454899"/>
                <a:gd name="connsiteX14" fmla="*/ 5978317 w 6825389"/>
                <a:gd name="connsiteY14" fmla="*/ 3454899 h 3454899"/>
                <a:gd name="connsiteX15" fmla="*/ 5234286 w 6825389"/>
                <a:gd name="connsiteY15" fmla="*/ 3454899 h 3454899"/>
                <a:gd name="connsiteX16" fmla="*/ 4541568 w 6825389"/>
                <a:gd name="connsiteY16" fmla="*/ 3454899 h 3454899"/>
                <a:gd name="connsiteX17" fmla="*/ 3951475 w 6825389"/>
                <a:gd name="connsiteY17" fmla="*/ 3454899 h 3454899"/>
                <a:gd name="connsiteX18" fmla="*/ 3258757 w 6825389"/>
                <a:gd name="connsiteY18" fmla="*/ 3454899 h 3454899"/>
                <a:gd name="connsiteX19" fmla="*/ 2566039 w 6825389"/>
                <a:gd name="connsiteY19" fmla="*/ 3454899 h 3454899"/>
                <a:gd name="connsiteX20" fmla="*/ 1975946 w 6825389"/>
                <a:gd name="connsiteY20" fmla="*/ 3454899 h 3454899"/>
                <a:gd name="connsiteX21" fmla="*/ 1488478 w 6825389"/>
                <a:gd name="connsiteY21" fmla="*/ 3454899 h 3454899"/>
                <a:gd name="connsiteX22" fmla="*/ 847072 w 6825389"/>
                <a:gd name="connsiteY22" fmla="*/ 3454899 h 3454899"/>
                <a:gd name="connsiteX23" fmla="*/ 0 w 6825389"/>
                <a:gd name="connsiteY23" fmla="*/ 2607827 h 3454899"/>
                <a:gd name="connsiteX24" fmla="*/ 0 w 6825389"/>
                <a:gd name="connsiteY24" fmla="*/ 2020909 h 3454899"/>
                <a:gd name="connsiteX25" fmla="*/ 0 w 6825389"/>
                <a:gd name="connsiteY25" fmla="*/ 1398775 h 3454899"/>
                <a:gd name="connsiteX26" fmla="*/ 0 w 6825389"/>
                <a:gd name="connsiteY26" fmla="*/ 847072 h 345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25389" h="3454899" fill="none" extrusionOk="0">
                  <a:moveTo>
                    <a:pt x="0" y="847072"/>
                  </a:moveTo>
                  <a:cubicBezTo>
                    <a:pt x="-12751" y="344527"/>
                    <a:pt x="300568" y="-77715"/>
                    <a:pt x="847072" y="0"/>
                  </a:cubicBezTo>
                  <a:cubicBezTo>
                    <a:pt x="1025553" y="-30446"/>
                    <a:pt x="1362981" y="24613"/>
                    <a:pt x="1539790" y="0"/>
                  </a:cubicBezTo>
                  <a:cubicBezTo>
                    <a:pt x="1716599" y="-24613"/>
                    <a:pt x="1910258" y="3259"/>
                    <a:pt x="2181196" y="0"/>
                  </a:cubicBezTo>
                  <a:cubicBezTo>
                    <a:pt x="2452134" y="-3259"/>
                    <a:pt x="2519504" y="-23142"/>
                    <a:pt x="2668664" y="0"/>
                  </a:cubicBezTo>
                  <a:cubicBezTo>
                    <a:pt x="2817824" y="23142"/>
                    <a:pt x="2925998" y="15406"/>
                    <a:pt x="3156132" y="0"/>
                  </a:cubicBezTo>
                  <a:cubicBezTo>
                    <a:pt x="3386266" y="-15406"/>
                    <a:pt x="3694714" y="-2402"/>
                    <a:pt x="3848850" y="0"/>
                  </a:cubicBezTo>
                  <a:cubicBezTo>
                    <a:pt x="4002986" y="2402"/>
                    <a:pt x="4354567" y="-16121"/>
                    <a:pt x="4541568" y="0"/>
                  </a:cubicBezTo>
                  <a:cubicBezTo>
                    <a:pt x="4728569" y="16121"/>
                    <a:pt x="5008789" y="-11203"/>
                    <a:pt x="5131662" y="0"/>
                  </a:cubicBezTo>
                  <a:cubicBezTo>
                    <a:pt x="5254535" y="11203"/>
                    <a:pt x="5607602" y="19677"/>
                    <a:pt x="5978317" y="0"/>
                  </a:cubicBezTo>
                  <a:cubicBezTo>
                    <a:pt x="6356476" y="-28539"/>
                    <a:pt x="6824927" y="320139"/>
                    <a:pt x="6825389" y="847072"/>
                  </a:cubicBezTo>
                  <a:cubicBezTo>
                    <a:pt x="6810207" y="969930"/>
                    <a:pt x="6829074" y="1223384"/>
                    <a:pt x="6825389" y="1416383"/>
                  </a:cubicBezTo>
                  <a:cubicBezTo>
                    <a:pt x="6821704" y="1609382"/>
                    <a:pt x="6850888" y="1762467"/>
                    <a:pt x="6825389" y="2020909"/>
                  </a:cubicBezTo>
                  <a:cubicBezTo>
                    <a:pt x="6799890" y="2279351"/>
                    <a:pt x="6822941" y="2379520"/>
                    <a:pt x="6825389" y="2607827"/>
                  </a:cubicBezTo>
                  <a:cubicBezTo>
                    <a:pt x="6751138" y="3133495"/>
                    <a:pt x="6376766" y="3495122"/>
                    <a:pt x="5978317" y="3454899"/>
                  </a:cubicBezTo>
                  <a:cubicBezTo>
                    <a:pt x="5781600" y="3482379"/>
                    <a:pt x="5474478" y="3454202"/>
                    <a:pt x="5234286" y="3454899"/>
                  </a:cubicBezTo>
                  <a:cubicBezTo>
                    <a:pt x="4994094" y="3455596"/>
                    <a:pt x="4712247" y="3430544"/>
                    <a:pt x="4541568" y="3454899"/>
                  </a:cubicBezTo>
                  <a:cubicBezTo>
                    <a:pt x="4370889" y="3479254"/>
                    <a:pt x="4069548" y="3477421"/>
                    <a:pt x="3951475" y="3454899"/>
                  </a:cubicBezTo>
                  <a:cubicBezTo>
                    <a:pt x="3833402" y="3432377"/>
                    <a:pt x="3477415" y="3478522"/>
                    <a:pt x="3258757" y="3454899"/>
                  </a:cubicBezTo>
                  <a:cubicBezTo>
                    <a:pt x="3040099" y="3431276"/>
                    <a:pt x="2801095" y="3477169"/>
                    <a:pt x="2566039" y="3454899"/>
                  </a:cubicBezTo>
                  <a:cubicBezTo>
                    <a:pt x="2330983" y="3432629"/>
                    <a:pt x="2262833" y="3429958"/>
                    <a:pt x="1975946" y="3454899"/>
                  </a:cubicBezTo>
                  <a:cubicBezTo>
                    <a:pt x="1689059" y="3479840"/>
                    <a:pt x="1596276" y="3466789"/>
                    <a:pt x="1488478" y="3454899"/>
                  </a:cubicBezTo>
                  <a:cubicBezTo>
                    <a:pt x="1380680" y="3443009"/>
                    <a:pt x="1023405" y="3432317"/>
                    <a:pt x="847072" y="3454899"/>
                  </a:cubicBezTo>
                  <a:cubicBezTo>
                    <a:pt x="445380" y="3481736"/>
                    <a:pt x="27103" y="3132255"/>
                    <a:pt x="0" y="2607827"/>
                  </a:cubicBezTo>
                  <a:cubicBezTo>
                    <a:pt x="-2596" y="2369355"/>
                    <a:pt x="-25925" y="2166846"/>
                    <a:pt x="0" y="2020909"/>
                  </a:cubicBezTo>
                  <a:cubicBezTo>
                    <a:pt x="25925" y="1874972"/>
                    <a:pt x="-29862" y="1707415"/>
                    <a:pt x="0" y="1398775"/>
                  </a:cubicBezTo>
                  <a:cubicBezTo>
                    <a:pt x="29862" y="1090135"/>
                    <a:pt x="-21516" y="1080251"/>
                    <a:pt x="0" y="847072"/>
                  </a:cubicBezTo>
                  <a:close/>
                </a:path>
                <a:path w="6825389" h="3454899" stroke="0" extrusionOk="0">
                  <a:moveTo>
                    <a:pt x="0" y="847072"/>
                  </a:moveTo>
                  <a:cubicBezTo>
                    <a:pt x="20460" y="381677"/>
                    <a:pt x="344381" y="-46910"/>
                    <a:pt x="847072" y="0"/>
                  </a:cubicBezTo>
                  <a:cubicBezTo>
                    <a:pt x="1112304" y="24943"/>
                    <a:pt x="1236347" y="15031"/>
                    <a:pt x="1385853" y="0"/>
                  </a:cubicBezTo>
                  <a:cubicBezTo>
                    <a:pt x="1535359" y="-15031"/>
                    <a:pt x="1776542" y="28569"/>
                    <a:pt x="1975946" y="0"/>
                  </a:cubicBezTo>
                  <a:cubicBezTo>
                    <a:pt x="2175350" y="-28569"/>
                    <a:pt x="2325140" y="-754"/>
                    <a:pt x="2514727" y="0"/>
                  </a:cubicBezTo>
                  <a:cubicBezTo>
                    <a:pt x="2704314" y="754"/>
                    <a:pt x="2864553" y="13049"/>
                    <a:pt x="3207445" y="0"/>
                  </a:cubicBezTo>
                  <a:cubicBezTo>
                    <a:pt x="3550337" y="-13049"/>
                    <a:pt x="3715203" y="-30680"/>
                    <a:pt x="3900163" y="0"/>
                  </a:cubicBezTo>
                  <a:cubicBezTo>
                    <a:pt x="4085123" y="30680"/>
                    <a:pt x="4283715" y="19783"/>
                    <a:pt x="4644193" y="0"/>
                  </a:cubicBezTo>
                  <a:cubicBezTo>
                    <a:pt x="5004671" y="-19783"/>
                    <a:pt x="4978261" y="22778"/>
                    <a:pt x="5234286" y="0"/>
                  </a:cubicBezTo>
                  <a:cubicBezTo>
                    <a:pt x="5490311" y="-22778"/>
                    <a:pt x="5707020" y="19140"/>
                    <a:pt x="5978317" y="0"/>
                  </a:cubicBezTo>
                  <a:cubicBezTo>
                    <a:pt x="6455469" y="10774"/>
                    <a:pt x="6888339" y="300932"/>
                    <a:pt x="6825389" y="847072"/>
                  </a:cubicBezTo>
                  <a:cubicBezTo>
                    <a:pt x="6841383" y="1081241"/>
                    <a:pt x="6845387" y="1177317"/>
                    <a:pt x="6825389" y="1469205"/>
                  </a:cubicBezTo>
                  <a:cubicBezTo>
                    <a:pt x="6805391" y="1761093"/>
                    <a:pt x="6819242" y="1790669"/>
                    <a:pt x="6825389" y="2020909"/>
                  </a:cubicBezTo>
                  <a:cubicBezTo>
                    <a:pt x="6831536" y="2251149"/>
                    <a:pt x="6845821" y="2335902"/>
                    <a:pt x="6825389" y="2607827"/>
                  </a:cubicBezTo>
                  <a:cubicBezTo>
                    <a:pt x="6858433" y="3123130"/>
                    <a:pt x="6372171" y="3492051"/>
                    <a:pt x="5978317" y="3454899"/>
                  </a:cubicBezTo>
                  <a:cubicBezTo>
                    <a:pt x="5757026" y="3461119"/>
                    <a:pt x="5398132" y="3437581"/>
                    <a:pt x="5234286" y="3454899"/>
                  </a:cubicBezTo>
                  <a:cubicBezTo>
                    <a:pt x="5070440" y="3472217"/>
                    <a:pt x="4661491" y="3455883"/>
                    <a:pt x="4490256" y="3454899"/>
                  </a:cubicBezTo>
                  <a:cubicBezTo>
                    <a:pt x="4319021" y="3453916"/>
                    <a:pt x="4070775" y="3466348"/>
                    <a:pt x="3746225" y="3454899"/>
                  </a:cubicBezTo>
                  <a:cubicBezTo>
                    <a:pt x="3421675" y="3443450"/>
                    <a:pt x="3329183" y="3425824"/>
                    <a:pt x="3104820" y="3454899"/>
                  </a:cubicBezTo>
                  <a:cubicBezTo>
                    <a:pt x="2880457" y="3483974"/>
                    <a:pt x="2588037" y="3484103"/>
                    <a:pt x="2360789" y="3454899"/>
                  </a:cubicBezTo>
                  <a:cubicBezTo>
                    <a:pt x="2133541" y="3425695"/>
                    <a:pt x="2049633" y="3441391"/>
                    <a:pt x="1873321" y="3454899"/>
                  </a:cubicBezTo>
                  <a:cubicBezTo>
                    <a:pt x="1697009" y="3468407"/>
                    <a:pt x="1357453" y="3471476"/>
                    <a:pt x="847072" y="3454899"/>
                  </a:cubicBezTo>
                  <a:cubicBezTo>
                    <a:pt x="323840" y="3449216"/>
                    <a:pt x="-25208" y="3088312"/>
                    <a:pt x="0" y="2607827"/>
                  </a:cubicBezTo>
                  <a:cubicBezTo>
                    <a:pt x="14538" y="2341512"/>
                    <a:pt x="12668" y="2312063"/>
                    <a:pt x="0" y="2056124"/>
                  </a:cubicBezTo>
                  <a:cubicBezTo>
                    <a:pt x="-12668" y="1800185"/>
                    <a:pt x="-1161" y="1746986"/>
                    <a:pt x="0" y="1522028"/>
                  </a:cubicBezTo>
                  <a:cubicBezTo>
                    <a:pt x="1161" y="1297070"/>
                    <a:pt x="9279" y="1035089"/>
                    <a:pt x="0" y="84707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7278BD6-ED76-B0B2-E50B-80117F444699}"/>
                </a:ext>
              </a:extLst>
            </p:cNvPr>
            <p:cNvGrpSpPr/>
            <p:nvPr/>
          </p:nvGrpSpPr>
          <p:grpSpPr>
            <a:xfrm>
              <a:off x="3749981" y="3109543"/>
              <a:ext cx="6364762" cy="3727798"/>
              <a:chOff x="3749981" y="3109543"/>
              <a:chExt cx="6364762" cy="37277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6A3D27E-AC58-0FE3-44E0-7030309F9FF8}"/>
                      </a:ext>
                    </a:extLst>
                  </p:cNvPr>
                  <p:cNvSpPr txBox="1"/>
                  <p:nvPr/>
                </p:nvSpPr>
                <p:spPr>
                  <a:xfrm>
                    <a:off x="3749981" y="3109543"/>
                    <a:ext cx="5622301" cy="180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800" b="1" i="0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d>
                            <m:dPr>
                              <m:ctrlP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𝑤h𝑒𝑟𝑒</m:t>
                          </m:r>
                        </m:oMath>
                      </m:oMathPara>
                    </a14:m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6A3D27E-AC58-0FE3-44E0-7030309F9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9981" y="3109543"/>
                    <a:ext cx="5622301" cy="180389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69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CCAA424-A118-F18E-960C-AA14F7FBFDF0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647" y="4215771"/>
                    <a:ext cx="200091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/2,</m:t>
                          </m:r>
                        </m:oMath>
                      </m:oMathPara>
                    </a14:m>
                    <a:endParaRPr lang="ko-KR" altLang="en-US" sz="28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CCAA424-A118-F18E-960C-AA14F7FBF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647" y="4215771"/>
                    <a:ext cx="200091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68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1731A07-BEA4-1BE2-6568-5A33FB717E9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5974" y="4764017"/>
                    <a:ext cx="6018769" cy="20733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1731A07-BEA4-1BE2-6568-5A33FB717E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5974" y="4764017"/>
                    <a:ext cx="6018769" cy="20733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5455" b="-6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오각형[P] 5">
            <a:extLst>
              <a:ext uri="{FF2B5EF4-FFF2-40B4-BE49-F238E27FC236}">
                <a16:creationId xmlns:a16="http://schemas.microsoft.com/office/drawing/2014/main" id="{937E4A8A-EDD6-1136-B6BA-C2D366900090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오각형[P] 11">
            <a:extLst>
              <a:ext uri="{FF2B5EF4-FFF2-40B4-BE49-F238E27FC236}">
                <a16:creationId xmlns:a16="http://schemas.microsoft.com/office/drawing/2014/main" id="{85C7D469-82AE-78E0-D7E9-C639CA36E944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오각형[P] 12">
            <a:extLst>
              <a:ext uri="{FF2B5EF4-FFF2-40B4-BE49-F238E27FC236}">
                <a16:creationId xmlns:a16="http://schemas.microsoft.com/office/drawing/2014/main" id="{B065A37A-5B16-1608-D5EC-B6CD48E17FEC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8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SSIM Score</a:t>
            </a:r>
            <a:endParaRPr lang="ko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B22A030C-878A-99CE-4C4D-F300A7BCEC69}"/>
              </a:ext>
            </a:extLst>
          </p:cNvPr>
          <p:cNvSpPr/>
          <p:nvPr/>
        </p:nvSpPr>
        <p:spPr>
          <a:xfrm rot="10800000">
            <a:off x="299210" y="1129218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오각형[P] 4">
            <a:extLst>
              <a:ext uri="{FF2B5EF4-FFF2-40B4-BE49-F238E27FC236}">
                <a16:creationId xmlns:a16="http://schemas.microsoft.com/office/drawing/2014/main" id="{815E960A-856B-A83D-857A-A15212CA0600}"/>
              </a:ext>
            </a:extLst>
          </p:cNvPr>
          <p:cNvSpPr/>
          <p:nvPr/>
        </p:nvSpPr>
        <p:spPr>
          <a:xfrm rot="10800000">
            <a:off x="299209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353EEC8C-EED9-8BE2-1E11-A77413999C41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BF89F5-83D0-03A2-2ED5-57DDEDFB162E}"/>
              </a:ext>
            </a:extLst>
          </p:cNvPr>
          <p:cNvGrpSpPr/>
          <p:nvPr/>
        </p:nvGrpSpPr>
        <p:grpSpPr>
          <a:xfrm>
            <a:off x="2677295" y="1436967"/>
            <a:ext cx="8295505" cy="884202"/>
            <a:chOff x="2677295" y="3188636"/>
            <a:chExt cx="8295505" cy="884202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5EB054BD-FCC1-E0CC-289C-F5D981FEA904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3192236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공식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제목 1">
                  <a:extLst>
                    <a:ext uri="{FF2B5EF4-FFF2-40B4-BE49-F238E27FC236}">
                      <a16:creationId xmlns:a16="http://schemas.microsoft.com/office/drawing/2014/main" id="{7582466C-BF48-C4B1-D7CA-069CC9437E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04385" y="3188636"/>
                  <a:ext cx="7568415" cy="884202"/>
                </a:xfrm>
                <a:custGeom>
                  <a:avLst/>
                  <a:gdLst>
                    <a:gd name="connsiteX0" fmla="*/ 0 w 7568415"/>
                    <a:gd name="connsiteY0" fmla="*/ 0 h 884202"/>
                    <a:gd name="connsiteX1" fmla="*/ 0 w 7568415"/>
                    <a:gd name="connsiteY1" fmla="*/ 0 h 884202"/>
                    <a:gd name="connsiteX2" fmla="*/ 688038 w 7568415"/>
                    <a:gd name="connsiteY2" fmla="*/ 0 h 884202"/>
                    <a:gd name="connsiteX3" fmla="*/ 1527444 w 7568415"/>
                    <a:gd name="connsiteY3" fmla="*/ 0 h 884202"/>
                    <a:gd name="connsiteX4" fmla="*/ 2291166 w 7568415"/>
                    <a:gd name="connsiteY4" fmla="*/ 0 h 884202"/>
                    <a:gd name="connsiteX5" fmla="*/ 2903519 w 7568415"/>
                    <a:gd name="connsiteY5" fmla="*/ 0 h 884202"/>
                    <a:gd name="connsiteX6" fmla="*/ 3742925 w 7568415"/>
                    <a:gd name="connsiteY6" fmla="*/ 0 h 884202"/>
                    <a:gd name="connsiteX7" fmla="*/ 4279595 w 7568415"/>
                    <a:gd name="connsiteY7" fmla="*/ 0 h 884202"/>
                    <a:gd name="connsiteX8" fmla="*/ 4740580 w 7568415"/>
                    <a:gd name="connsiteY8" fmla="*/ 0 h 884202"/>
                    <a:gd name="connsiteX9" fmla="*/ 5352934 w 7568415"/>
                    <a:gd name="connsiteY9" fmla="*/ 0 h 884202"/>
                    <a:gd name="connsiteX10" fmla="*/ 5965287 w 7568415"/>
                    <a:gd name="connsiteY10" fmla="*/ 0 h 884202"/>
                    <a:gd name="connsiteX11" fmla="*/ 6426272 w 7568415"/>
                    <a:gd name="connsiteY11" fmla="*/ 0 h 884202"/>
                    <a:gd name="connsiteX12" fmla="*/ 7568415 w 7568415"/>
                    <a:gd name="connsiteY12" fmla="*/ 0 h 884202"/>
                    <a:gd name="connsiteX13" fmla="*/ 7568415 w 7568415"/>
                    <a:gd name="connsiteY13" fmla="*/ 0 h 884202"/>
                    <a:gd name="connsiteX14" fmla="*/ 7568415 w 7568415"/>
                    <a:gd name="connsiteY14" fmla="*/ 450943 h 884202"/>
                    <a:gd name="connsiteX15" fmla="*/ 7568415 w 7568415"/>
                    <a:gd name="connsiteY15" fmla="*/ 884202 h 884202"/>
                    <a:gd name="connsiteX16" fmla="*/ 7568415 w 7568415"/>
                    <a:gd name="connsiteY16" fmla="*/ 884202 h 884202"/>
                    <a:gd name="connsiteX17" fmla="*/ 6804693 w 7568415"/>
                    <a:gd name="connsiteY17" fmla="*/ 884202 h 884202"/>
                    <a:gd name="connsiteX18" fmla="*/ 6040971 w 7568415"/>
                    <a:gd name="connsiteY18" fmla="*/ 884202 h 884202"/>
                    <a:gd name="connsiteX19" fmla="*/ 5352934 w 7568415"/>
                    <a:gd name="connsiteY19" fmla="*/ 884202 h 884202"/>
                    <a:gd name="connsiteX20" fmla="*/ 4816264 w 7568415"/>
                    <a:gd name="connsiteY20" fmla="*/ 884202 h 884202"/>
                    <a:gd name="connsiteX21" fmla="*/ 4128226 w 7568415"/>
                    <a:gd name="connsiteY21" fmla="*/ 884202 h 884202"/>
                    <a:gd name="connsiteX22" fmla="*/ 3440189 w 7568415"/>
                    <a:gd name="connsiteY22" fmla="*/ 884202 h 884202"/>
                    <a:gd name="connsiteX23" fmla="*/ 2827835 w 7568415"/>
                    <a:gd name="connsiteY23" fmla="*/ 884202 h 884202"/>
                    <a:gd name="connsiteX24" fmla="*/ 2215481 w 7568415"/>
                    <a:gd name="connsiteY24" fmla="*/ 884202 h 884202"/>
                    <a:gd name="connsiteX25" fmla="*/ 1603128 w 7568415"/>
                    <a:gd name="connsiteY25" fmla="*/ 884202 h 884202"/>
                    <a:gd name="connsiteX26" fmla="*/ 990774 w 7568415"/>
                    <a:gd name="connsiteY26" fmla="*/ 884202 h 884202"/>
                    <a:gd name="connsiteX27" fmla="*/ 0 w 7568415"/>
                    <a:gd name="connsiteY27" fmla="*/ 884202 h 884202"/>
                    <a:gd name="connsiteX28" fmla="*/ 0 w 7568415"/>
                    <a:gd name="connsiteY28" fmla="*/ 884202 h 884202"/>
                    <a:gd name="connsiteX29" fmla="*/ 0 w 7568415"/>
                    <a:gd name="connsiteY29" fmla="*/ 433259 h 884202"/>
                    <a:gd name="connsiteX30" fmla="*/ 0 w 7568415"/>
                    <a:gd name="connsiteY30" fmla="*/ 0 h 884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68415" h="884202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1881" y="-16259"/>
                        <a:pt x="397970" y="-5182"/>
                        <a:pt x="688038" y="0"/>
                      </a:cubicBezTo>
                      <a:cubicBezTo>
                        <a:pt x="978106" y="5182"/>
                        <a:pt x="1267418" y="15603"/>
                        <a:pt x="1527444" y="0"/>
                      </a:cubicBezTo>
                      <a:cubicBezTo>
                        <a:pt x="1787470" y="-15603"/>
                        <a:pt x="2069444" y="-25142"/>
                        <a:pt x="2291166" y="0"/>
                      </a:cubicBezTo>
                      <a:cubicBezTo>
                        <a:pt x="2512888" y="25142"/>
                        <a:pt x="2701061" y="-23047"/>
                        <a:pt x="2903519" y="0"/>
                      </a:cubicBezTo>
                      <a:cubicBezTo>
                        <a:pt x="3105977" y="23047"/>
                        <a:pt x="3441192" y="-1547"/>
                        <a:pt x="3742925" y="0"/>
                      </a:cubicBezTo>
                      <a:cubicBezTo>
                        <a:pt x="4044658" y="1547"/>
                        <a:pt x="4036893" y="-5354"/>
                        <a:pt x="4279595" y="0"/>
                      </a:cubicBezTo>
                      <a:cubicBezTo>
                        <a:pt x="4522297" y="5354"/>
                        <a:pt x="4528237" y="17979"/>
                        <a:pt x="4740580" y="0"/>
                      </a:cubicBezTo>
                      <a:cubicBezTo>
                        <a:pt x="4952923" y="-17979"/>
                        <a:pt x="5126594" y="-9666"/>
                        <a:pt x="5352934" y="0"/>
                      </a:cubicBezTo>
                      <a:cubicBezTo>
                        <a:pt x="5579274" y="9666"/>
                        <a:pt x="5703847" y="19214"/>
                        <a:pt x="5965287" y="0"/>
                      </a:cubicBezTo>
                      <a:cubicBezTo>
                        <a:pt x="6226727" y="-19214"/>
                        <a:pt x="6272930" y="13216"/>
                        <a:pt x="6426272" y="0"/>
                      </a:cubicBezTo>
                      <a:cubicBezTo>
                        <a:pt x="6579615" y="-13216"/>
                        <a:pt x="7301074" y="-12812"/>
                        <a:pt x="7568415" y="0"/>
                      </a:cubicBezTo>
                      <a:lnTo>
                        <a:pt x="7568415" y="0"/>
                      </a:lnTo>
                      <a:cubicBezTo>
                        <a:pt x="7546920" y="160523"/>
                        <a:pt x="7555267" y="294144"/>
                        <a:pt x="7568415" y="450943"/>
                      </a:cubicBezTo>
                      <a:cubicBezTo>
                        <a:pt x="7581563" y="607742"/>
                        <a:pt x="7565515" y="741003"/>
                        <a:pt x="7568415" y="884202"/>
                      </a:cubicBezTo>
                      <a:lnTo>
                        <a:pt x="7568415" y="884202"/>
                      </a:lnTo>
                      <a:cubicBezTo>
                        <a:pt x="7226454" y="867376"/>
                        <a:pt x="7140678" y="898928"/>
                        <a:pt x="6804693" y="884202"/>
                      </a:cubicBezTo>
                      <a:cubicBezTo>
                        <a:pt x="6468708" y="869476"/>
                        <a:pt x="6301714" y="881313"/>
                        <a:pt x="6040971" y="884202"/>
                      </a:cubicBezTo>
                      <a:cubicBezTo>
                        <a:pt x="5780228" y="887091"/>
                        <a:pt x="5537051" y="892709"/>
                        <a:pt x="5352934" y="884202"/>
                      </a:cubicBezTo>
                      <a:cubicBezTo>
                        <a:pt x="5168817" y="875695"/>
                        <a:pt x="4948009" y="872580"/>
                        <a:pt x="4816264" y="884202"/>
                      </a:cubicBezTo>
                      <a:cubicBezTo>
                        <a:pt x="4684519" y="895825"/>
                        <a:pt x="4378196" y="889543"/>
                        <a:pt x="4128226" y="884202"/>
                      </a:cubicBezTo>
                      <a:cubicBezTo>
                        <a:pt x="3878256" y="878861"/>
                        <a:pt x="3583087" y="867226"/>
                        <a:pt x="3440189" y="884202"/>
                      </a:cubicBezTo>
                      <a:cubicBezTo>
                        <a:pt x="3297291" y="901178"/>
                        <a:pt x="3046742" y="883256"/>
                        <a:pt x="2827835" y="884202"/>
                      </a:cubicBezTo>
                      <a:cubicBezTo>
                        <a:pt x="2608928" y="885148"/>
                        <a:pt x="2444282" y="870329"/>
                        <a:pt x="2215481" y="884202"/>
                      </a:cubicBezTo>
                      <a:cubicBezTo>
                        <a:pt x="1986680" y="898075"/>
                        <a:pt x="1772303" y="895830"/>
                        <a:pt x="1603128" y="884202"/>
                      </a:cubicBezTo>
                      <a:cubicBezTo>
                        <a:pt x="1433953" y="872574"/>
                        <a:pt x="1234112" y="896115"/>
                        <a:pt x="990774" y="884202"/>
                      </a:cubicBezTo>
                      <a:cubicBezTo>
                        <a:pt x="747436" y="872289"/>
                        <a:pt x="379366" y="905381"/>
                        <a:pt x="0" y="884202"/>
                      </a:cubicBezTo>
                      <a:lnTo>
                        <a:pt x="0" y="884202"/>
                      </a:lnTo>
                      <a:cubicBezTo>
                        <a:pt x="1601" y="761170"/>
                        <a:pt x="11285" y="601301"/>
                        <a:pt x="0" y="433259"/>
                      </a:cubicBezTo>
                      <a:cubicBezTo>
                        <a:pt x="-11285" y="265217"/>
                        <a:pt x="-6726" y="138494"/>
                        <a:pt x="0" y="0"/>
                      </a:cubicBezTo>
                      <a:close/>
                    </a:path>
                    <a:path w="7568415" h="884202" stroke="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3282" y="-23918"/>
                        <a:pt x="475998" y="-25358"/>
                        <a:pt x="839406" y="0"/>
                      </a:cubicBezTo>
                      <a:cubicBezTo>
                        <a:pt x="1202814" y="25358"/>
                        <a:pt x="1162308" y="22331"/>
                        <a:pt x="1300391" y="0"/>
                      </a:cubicBezTo>
                      <a:cubicBezTo>
                        <a:pt x="1438474" y="-22331"/>
                        <a:pt x="1750110" y="17438"/>
                        <a:pt x="1912745" y="0"/>
                      </a:cubicBezTo>
                      <a:cubicBezTo>
                        <a:pt x="2075380" y="-17438"/>
                        <a:pt x="2375300" y="16590"/>
                        <a:pt x="2676467" y="0"/>
                      </a:cubicBezTo>
                      <a:cubicBezTo>
                        <a:pt x="2977634" y="-16590"/>
                        <a:pt x="3163773" y="17318"/>
                        <a:pt x="3440189" y="0"/>
                      </a:cubicBezTo>
                      <a:cubicBezTo>
                        <a:pt x="3716605" y="-17318"/>
                        <a:pt x="3728013" y="2395"/>
                        <a:pt x="3901174" y="0"/>
                      </a:cubicBezTo>
                      <a:cubicBezTo>
                        <a:pt x="4074336" y="-2395"/>
                        <a:pt x="4183489" y="-7800"/>
                        <a:pt x="4437843" y="0"/>
                      </a:cubicBezTo>
                      <a:cubicBezTo>
                        <a:pt x="4692197" y="7800"/>
                        <a:pt x="5072791" y="-25077"/>
                        <a:pt x="5277249" y="0"/>
                      </a:cubicBezTo>
                      <a:cubicBezTo>
                        <a:pt x="5481707" y="25077"/>
                        <a:pt x="5721058" y="-27550"/>
                        <a:pt x="6040971" y="0"/>
                      </a:cubicBezTo>
                      <a:cubicBezTo>
                        <a:pt x="6360884" y="27550"/>
                        <a:pt x="6624624" y="-14545"/>
                        <a:pt x="6804693" y="0"/>
                      </a:cubicBezTo>
                      <a:cubicBezTo>
                        <a:pt x="6984762" y="14545"/>
                        <a:pt x="7200194" y="-2479"/>
                        <a:pt x="7568415" y="0"/>
                      </a:cubicBezTo>
                      <a:lnTo>
                        <a:pt x="7568415" y="0"/>
                      </a:lnTo>
                      <a:cubicBezTo>
                        <a:pt x="7584541" y="192514"/>
                        <a:pt x="7588080" y="342258"/>
                        <a:pt x="7568415" y="450943"/>
                      </a:cubicBezTo>
                      <a:cubicBezTo>
                        <a:pt x="7548750" y="559628"/>
                        <a:pt x="7564748" y="743236"/>
                        <a:pt x="7568415" y="884202"/>
                      </a:cubicBezTo>
                      <a:lnTo>
                        <a:pt x="7568415" y="884202"/>
                      </a:lnTo>
                      <a:cubicBezTo>
                        <a:pt x="7194927" y="910159"/>
                        <a:pt x="6931534" y="923209"/>
                        <a:pt x="6729009" y="884202"/>
                      </a:cubicBezTo>
                      <a:cubicBezTo>
                        <a:pt x="6526484" y="845195"/>
                        <a:pt x="6193443" y="889465"/>
                        <a:pt x="6040971" y="884202"/>
                      </a:cubicBezTo>
                      <a:cubicBezTo>
                        <a:pt x="5888499" y="878939"/>
                        <a:pt x="5701181" y="872200"/>
                        <a:pt x="5504302" y="884202"/>
                      </a:cubicBezTo>
                      <a:cubicBezTo>
                        <a:pt x="5307423" y="896204"/>
                        <a:pt x="4891697" y="847259"/>
                        <a:pt x="4664896" y="884202"/>
                      </a:cubicBezTo>
                      <a:cubicBezTo>
                        <a:pt x="4438095" y="921145"/>
                        <a:pt x="4017260" y="869093"/>
                        <a:pt x="3825490" y="884202"/>
                      </a:cubicBezTo>
                      <a:cubicBezTo>
                        <a:pt x="3633720" y="899311"/>
                        <a:pt x="3400816" y="850718"/>
                        <a:pt x="3137452" y="884202"/>
                      </a:cubicBezTo>
                      <a:cubicBezTo>
                        <a:pt x="2874088" y="917686"/>
                        <a:pt x="2655703" y="875966"/>
                        <a:pt x="2298046" y="884202"/>
                      </a:cubicBezTo>
                      <a:cubicBezTo>
                        <a:pt x="1940389" y="892438"/>
                        <a:pt x="2013031" y="870815"/>
                        <a:pt x="1837061" y="884202"/>
                      </a:cubicBezTo>
                      <a:cubicBezTo>
                        <a:pt x="1661091" y="897589"/>
                        <a:pt x="1454005" y="917769"/>
                        <a:pt x="1149023" y="884202"/>
                      </a:cubicBezTo>
                      <a:cubicBezTo>
                        <a:pt x="844041" y="850635"/>
                        <a:pt x="518615" y="927713"/>
                        <a:pt x="0" y="884202"/>
                      </a:cubicBezTo>
                      <a:lnTo>
                        <a:pt x="0" y="884202"/>
                      </a:lnTo>
                      <a:cubicBezTo>
                        <a:pt x="-17956" y="748676"/>
                        <a:pt x="-17446" y="614230"/>
                        <a:pt x="0" y="442101"/>
                      </a:cubicBezTo>
                      <a:cubicBezTo>
                        <a:pt x="17446" y="269972"/>
                        <a:pt x="6055" y="125473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prstGeom prst="roundRect">
                          <a:avLst>
                            <a:gd name="adj" fmla="val 0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400" b="0" kern="1200">
                      <a:solidFill>
                        <a:srgbClr val="56330E"/>
                      </a:solidFill>
                      <a:effectLst/>
                      <a:latin typeface="NanumGothic" panose="020D0604000000000000" pitchFamily="34" charset="-127"/>
                      <a:ea typeface="NanumGothic" panose="020D0604000000000000" pitchFamily="34" charset="-127"/>
                      <a:cs typeface="+mj-cs"/>
                    </a:defRPr>
                  </a:lvl1pPr>
                </a:lstStyle>
                <a:p>
                  <a:pPr algn="l">
                    <a:lnSpc>
                      <a:spcPct val="110000"/>
                    </a:lnSpc>
                  </a:pPr>
                  <a:r>
                    <a:rPr lang="ko-KR" altLang="en-US" sz="2000" b="1" dirty="0"/>
                    <a:t>세 요소를 각각 계산하여 하나로 합침</a:t>
                  </a:r>
                  <a:endParaRPr lang="en-US" altLang="ko-KR" sz="2000" b="1" dirty="0"/>
                </a:p>
                <a:p>
                  <a:pPr marL="342900" indent="-342900" algn="l">
                    <a:lnSpc>
                      <a:spcPct val="11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ko-KR" altLang="en-US" sz="2000" i="1" smtClean="0">
                          <a:solidFill>
                            <a:srgbClr val="00938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2000" b="0" i="1" smtClean="0">
                          <a:solidFill>
                            <a:srgbClr val="00938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sz="2000" i="1">
                          <a:solidFill>
                            <a:srgbClr val="00938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2000" b="0" i="1" smtClean="0">
                          <a:solidFill>
                            <a:srgbClr val="00938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ko-KR" altLang="en-US" sz="2000" i="1" smtClean="0">
                          <a:solidFill>
                            <a:srgbClr val="00938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각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요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소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상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대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중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요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설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kumimoji="1" lang="ko-KR" altLang="en-US" sz="200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능</m:t>
                      </m:r>
                    </m:oMath>
                  </a14:m>
                  <a:endParaRPr kumimoji="1" lang="ko-KR" altLang="en-US" sz="20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26" name="제목 1">
                  <a:extLst>
                    <a:ext uri="{FF2B5EF4-FFF2-40B4-BE49-F238E27FC236}">
                      <a16:creationId xmlns:a16="http://schemas.microsoft.com/office/drawing/2014/main" id="{7582466C-BF48-C4B1-D7CA-069CC9437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385" y="3188636"/>
                  <a:ext cx="7568415" cy="884202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2"/>
                  <a:stretch>
                    <a:fillRect l="-500"/>
                  </a:stretch>
                </a:blip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custGeom>
                          <a:avLst/>
                          <a:gdLst>
                            <a:gd name="connsiteX0" fmla="*/ 0 w 7568415"/>
                            <a:gd name="connsiteY0" fmla="*/ 0 h 884202"/>
                            <a:gd name="connsiteX1" fmla="*/ 0 w 7568415"/>
                            <a:gd name="connsiteY1" fmla="*/ 0 h 884202"/>
                            <a:gd name="connsiteX2" fmla="*/ 688038 w 7568415"/>
                            <a:gd name="connsiteY2" fmla="*/ 0 h 884202"/>
                            <a:gd name="connsiteX3" fmla="*/ 1527444 w 7568415"/>
                            <a:gd name="connsiteY3" fmla="*/ 0 h 884202"/>
                            <a:gd name="connsiteX4" fmla="*/ 2291166 w 7568415"/>
                            <a:gd name="connsiteY4" fmla="*/ 0 h 884202"/>
                            <a:gd name="connsiteX5" fmla="*/ 2903519 w 7568415"/>
                            <a:gd name="connsiteY5" fmla="*/ 0 h 884202"/>
                            <a:gd name="connsiteX6" fmla="*/ 3742925 w 7568415"/>
                            <a:gd name="connsiteY6" fmla="*/ 0 h 884202"/>
                            <a:gd name="connsiteX7" fmla="*/ 4279595 w 7568415"/>
                            <a:gd name="connsiteY7" fmla="*/ 0 h 884202"/>
                            <a:gd name="connsiteX8" fmla="*/ 4740580 w 7568415"/>
                            <a:gd name="connsiteY8" fmla="*/ 0 h 884202"/>
                            <a:gd name="connsiteX9" fmla="*/ 5352934 w 7568415"/>
                            <a:gd name="connsiteY9" fmla="*/ 0 h 884202"/>
                            <a:gd name="connsiteX10" fmla="*/ 5965287 w 7568415"/>
                            <a:gd name="connsiteY10" fmla="*/ 0 h 884202"/>
                            <a:gd name="connsiteX11" fmla="*/ 6426272 w 7568415"/>
                            <a:gd name="connsiteY11" fmla="*/ 0 h 884202"/>
                            <a:gd name="connsiteX12" fmla="*/ 7568415 w 7568415"/>
                            <a:gd name="connsiteY12" fmla="*/ 0 h 884202"/>
                            <a:gd name="connsiteX13" fmla="*/ 7568415 w 7568415"/>
                            <a:gd name="connsiteY13" fmla="*/ 0 h 884202"/>
                            <a:gd name="connsiteX14" fmla="*/ 7568415 w 7568415"/>
                            <a:gd name="connsiteY14" fmla="*/ 450943 h 884202"/>
                            <a:gd name="connsiteX15" fmla="*/ 7568415 w 7568415"/>
                            <a:gd name="connsiteY15" fmla="*/ 884202 h 884202"/>
                            <a:gd name="connsiteX16" fmla="*/ 7568415 w 7568415"/>
                            <a:gd name="connsiteY16" fmla="*/ 884202 h 884202"/>
                            <a:gd name="connsiteX17" fmla="*/ 6804693 w 7568415"/>
                            <a:gd name="connsiteY17" fmla="*/ 884202 h 884202"/>
                            <a:gd name="connsiteX18" fmla="*/ 6040971 w 7568415"/>
                            <a:gd name="connsiteY18" fmla="*/ 884202 h 884202"/>
                            <a:gd name="connsiteX19" fmla="*/ 5352934 w 7568415"/>
                            <a:gd name="connsiteY19" fmla="*/ 884202 h 884202"/>
                            <a:gd name="connsiteX20" fmla="*/ 4816264 w 7568415"/>
                            <a:gd name="connsiteY20" fmla="*/ 884202 h 884202"/>
                            <a:gd name="connsiteX21" fmla="*/ 4128226 w 7568415"/>
                            <a:gd name="connsiteY21" fmla="*/ 884202 h 884202"/>
                            <a:gd name="connsiteX22" fmla="*/ 3440189 w 7568415"/>
                            <a:gd name="connsiteY22" fmla="*/ 884202 h 884202"/>
                            <a:gd name="connsiteX23" fmla="*/ 2827835 w 7568415"/>
                            <a:gd name="connsiteY23" fmla="*/ 884202 h 884202"/>
                            <a:gd name="connsiteX24" fmla="*/ 2215481 w 7568415"/>
                            <a:gd name="connsiteY24" fmla="*/ 884202 h 884202"/>
                            <a:gd name="connsiteX25" fmla="*/ 1603128 w 7568415"/>
                            <a:gd name="connsiteY25" fmla="*/ 884202 h 884202"/>
                            <a:gd name="connsiteX26" fmla="*/ 990774 w 7568415"/>
                            <a:gd name="connsiteY26" fmla="*/ 884202 h 884202"/>
                            <a:gd name="connsiteX27" fmla="*/ 0 w 7568415"/>
                            <a:gd name="connsiteY27" fmla="*/ 884202 h 884202"/>
                            <a:gd name="connsiteX28" fmla="*/ 0 w 7568415"/>
                            <a:gd name="connsiteY28" fmla="*/ 884202 h 884202"/>
                            <a:gd name="connsiteX29" fmla="*/ 0 w 7568415"/>
                            <a:gd name="connsiteY29" fmla="*/ 433259 h 884202"/>
                            <a:gd name="connsiteX30" fmla="*/ 0 w 7568415"/>
                            <a:gd name="connsiteY30" fmla="*/ 0 h 88420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7568415" h="884202" fill="none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311881" y="-16259"/>
                                <a:pt x="397970" y="-5182"/>
                                <a:pt x="688038" y="0"/>
                              </a:cubicBezTo>
                              <a:cubicBezTo>
                                <a:pt x="978106" y="5182"/>
                                <a:pt x="1267418" y="15603"/>
                                <a:pt x="1527444" y="0"/>
                              </a:cubicBezTo>
                              <a:cubicBezTo>
                                <a:pt x="1787470" y="-15603"/>
                                <a:pt x="2069444" y="-25142"/>
                                <a:pt x="2291166" y="0"/>
                              </a:cubicBezTo>
                              <a:cubicBezTo>
                                <a:pt x="2512888" y="25142"/>
                                <a:pt x="2701061" y="-23047"/>
                                <a:pt x="2903519" y="0"/>
                              </a:cubicBezTo>
                              <a:cubicBezTo>
                                <a:pt x="3105977" y="23047"/>
                                <a:pt x="3441192" y="-1547"/>
                                <a:pt x="3742925" y="0"/>
                              </a:cubicBezTo>
                              <a:cubicBezTo>
                                <a:pt x="4044658" y="1547"/>
                                <a:pt x="4036893" y="-5354"/>
                                <a:pt x="4279595" y="0"/>
                              </a:cubicBezTo>
                              <a:cubicBezTo>
                                <a:pt x="4522297" y="5354"/>
                                <a:pt x="4528237" y="17979"/>
                                <a:pt x="4740580" y="0"/>
                              </a:cubicBezTo>
                              <a:cubicBezTo>
                                <a:pt x="4952923" y="-17979"/>
                                <a:pt x="5126594" y="-9666"/>
                                <a:pt x="5352934" y="0"/>
                              </a:cubicBezTo>
                              <a:cubicBezTo>
                                <a:pt x="5579274" y="9666"/>
                                <a:pt x="5703847" y="19214"/>
                                <a:pt x="5965287" y="0"/>
                              </a:cubicBezTo>
                              <a:cubicBezTo>
                                <a:pt x="6226727" y="-19214"/>
                                <a:pt x="6272930" y="13216"/>
                                <a:pt x="6426272" y="0"/>
                              </a:cubicBezTo>
                              <a:cubicBezTo>
                                <a:pt x="6579615" y="-13216"/>
                                <a:pt x="7301074" y="-12812"/>
                                <a:pt x="7568415" y="0"/>
                              </a:cubicBezTo>
                              <a:lnTo>
                                <a:pt x="7568415" y="0"/>
                              </a:lnTo>
                              <a:cubicBezTo>
                                <a:pt x="7546920" y="160523"/>
                                <a:pt x="7555267" y="294144"/>
                                <a:pt x="7568415" y="450943"/>
                              </a:cubicBezTo>
                              <a:cubicBezTo>
                                <a:pt x="7581563" y="607742"/>
                                <a:pt x="7565515" y="741003"/>
                                <a:pt x="7568415" y="884202"/>
                              </a:cubicBezTo>
                              <a:lnTo>
                                <a:pt x="7568415" y="884202"/>
                              </a:lnTo>
                              <a:cubicBezTo>
                                <a:pt x="7226454" y="867376"/>
                                <a:pt x="7140678" y="898928"/>
                                <a:pt x="6804693" y="884202"/>
                              </a:cubicBezTo>
                              <a:cubicBezTo>
                                <a:pt x="6468708" y="869476"/>
                                <a:pt x="6301714" y="881313"/>
                                <a:pt x="6040971" y="884202"/>
                              </a:cubicBezTo>
                              <a:cubicBezTo>
                                <a:pt x="5780228" y="887091"/>
                                <a:pt x="5537051" y="892709"/>
                                <a:pt x="5352934" y="884202"/>
                              </a:cubicBezTo>
                              <a:cubicBezTo>
                                <a:pt x="5168817" y="875695"/>
                                <a:pt x="4948009" y="872580"/>
                                <a:pt x="4816264" y="884202"/>
                              </a:cubicBezTo>
                              <a:cubicBezTo>
                                <a:pt x="4684519" y="895825"/>
                                <a:pt x="4378196" y="889543"/>
                                <a:pt x="4128226" y="884202"/>
                              </a:cubicBezTo>
                              <a:cubicBezTo>
                                <a:pt x="3878256" y="878861"/>
                                <a:pt x="3583087" y="867226"/>
                                <a:pt x="3440189" y="884202"/>
                              </a:cubicBezTo>
                              <a:cubicBezTo>
                                <a:pt x="3297291" y="901178"/>
                                <a:pt x="3046742" y="883256"/>
                                <a:pt x="2827835" y="884202"/>
                              </a:cubicBezTo>
                              <a:cubicBezTo>
                                <a:pt x="2608928" y="885148"/>
                                <a:pt x="2444282" y="870329"/>
                                <a:pt x="2215481" y="884202"/>
                              </a:cubicBezTo>
                              <a:cubicBezTo>
                                <a:pt x="1986680" y="898075"/>
                                <a:pt x="1772303" y="895830"/>
                                <a:pt x="1603128" y="884202"/>
                              </a:cubicBezTo>
                              <a:cubicBezTo>
                                <a:pt x="1433953" y="872574"/>
                                <a:pt x="1234112" y="896115"/>
                                <a:pt x="990774" y="884202"/>
                              </a:cubicBezTo>
                              <a:cubicBezTo>
                                <a:pt x="747436" y="872289"/>
                                <a:pt x="379366" y="905381"/>
                                <a:pt x="0" y="884202"/>
                              </a:cubicBezTo>
                              <a:lnTo>
                                <a:pt x="0" y="884202"/>
                              </a:lnTo>
                              <a:cubicBezTo>
                                <a:pt x="1601" y="761170"/>
                                <a:pt x="11285" y="601301"/>
                                <a:pt x="0" y="433259"/>
                              </a:cubicBezTo>
                              <a:cubicBezTo>
                                <a:pt x="-11285" y="265217"/>
                                <a:pt x="-6726" y="138494"/>
                                <a:pt x="0" y="0"/>
                              </a:cubicBezTo>
                              <a:close/>
                            </a:path>
                            <a:path w="7568415" h="884202" stroke="0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353282" y="-23918"/>
                                <a:pt x="475998" y="-25358"/>
                                <a:pt x="839406" y="0"/>
                              </a:cubicBezTo>
                              <a:cubicBezTo>
                                <a:pt x="1202814" y="25358"/>
                                <a:pt x="1162308" y="22331"/>
                                <a:pt x="1300391" y="0"/>
                              </a:cubicBezTo>
                              <a:cubicBezTo>
                                <a:pt x="1438474" y="-22331"/>
                                <a:pt x="1750110" y="17438"/>
                                <a:pt x="1912745" y="0"/>
                              </a:cubicBezTo>
                              <a:cubicBezTo>
                                <a:pt x="2075380" y="-17438"/>
                                <a:pt x="2375300" y="16590"/>
                                <a:pt x="2676467" y="0"/>
                              </a:cubicBezTo>
                              <a:cubicBezTo>
                                <a:pt x="2977634" y="-16590"/>
                                <a:pt x="3163773" y="17318"/>
                                <a:pt x="3440189" y="0"/>
                              </a:cubicBezTo>
                              <a:cubicBezTo>
                                <a:pt x="3716605" y="-17318"/>
                                <a:pt x="3728013" y="2395"/>
                                <a:pt x="3901174" y="0"/>
                              </a:cubicBezTo>
                              <a:cubicBezTo>
                                <a:pt x="4074336" y="-2395"/>
                                <a:pt x="4183489" y="-7800"/>
                                <a:pt x="4437843" y="0"/>
                              </a:cubicBezTo>
                              <a:cubicBezTo>
                                <a:pt x="4692197" y="7800"/>
                                <a:pt x="5072791" y="-25077"/>
                                <a:pt x="5277249" y="0"/>
                              </a:cubicBezTo>
                              <a:cubicBezTo>
                                <a:pt x="5481707" y="25077"/>
                                <a:pt x="5721058" y="-27550"/>
                                <a:pt x="6040971" y="0"/>
                              </a:cubicBezTo>
                              <a:cubicBezTo>
                                <a:pt x="6360884" y="27550"/>
                                <a:pt x="6624624" y="-14545"/>
                                <a:pt x="6804693" y="0"/>
                              </a:cubicBezTo>
                              <a:cubicBezTo>
                                <a:pt x="6984762" y="14545"/>
                                <a:pt x="7200194" y="-2479"/>
                                <a:pt x="7568415" y="0"/>
                              </a:cubicBezTo>
                              <a:lnTo>
                                <a:pt x="7568415" y="0"/>
                              </a:lnTo>
                              <a:cubicBezTo>
                                <a:pt x="7584541" y="192514"/>
                                <a:pt x="7588080" y="342258"/>
                                <a:pt x="7568415" y="450943"/>
                              </a:cubicBezTo>
                              <a:cubicBezTo>
                                <a:pt x="7548750" y="559628"/>
                                <a:pt x="7564748" y="743236"/>
                                <a:pt x="7568415" y="884202"/>
                              </a:cubicBezTo>
                              <a:lnTo>
                                <a:pt x="7568415" y="884202"/>
                              </a:lnTo>
                              <a:cubicBezTo>
                                <a:pt x="7194927" y="910159"/>
                                <a:pt x="6931534" y="923209"/>
                                <a:pt x="6729009" y="884202"/>
                              </a:cubicBezTo>
                              <a:cubicBezTo>
                                <a:pt x="6526484" y="845195"/>
                                <a:pt x="6193443" y="889465"/>
                                <a:pt x="6040971" y="884202"/>
                              </a:cubicBezTo>
                              <a:cubicBezTo>
                                <a:pt x="5888499" y="878939"/>
                                <a:pt x="5701181" y="872200"/>
                                <a:pt x="5504302" y="884202"/>
                              </a:cubicBezTo>
                              <a:cubicBezTo>
                                <a:pt x="5307423" y="896204"/>
                                <a:pt x="4891697" y="847259"/>
                                <a:pt x="4664896" y="884202"/>
                              </a:cubicBezTo>
                              <a:cubicBezTo>
                                <a:pt x="4438095" y="921145"/>
                                <a:pt x="4017260" y="869093"/>
                                <a:pt x="3825490" y="884202"/>
                              </a:cubicBezTo>
                              <a:cubicBezTo>
                                <a:pt x="3633720" y="899311"/>
                                <a:pt x="3400816" y="850718"/>
                                <a:pt x="3137452" y="884202"/>
                              </a:cubicBezTo>
                              <a:cubicBezTo>
                                <a:pt x="2874088" y="917686"/>
                                <a:pt x="2655703" y="875966"/>
                                <a:pt x="2298046" y="884202"/>
                              </a:cubicBezTo>
                              <a:cubicBezTo>
                                <a:pt x="1940389" y="892438"/>
                                <a:pt x="2013031" y="870815"/>
                                <a:pt x="1837061" y="884202"/>
                              </a:cubicBezTo>
                              <a:cubicBezTo>
                                <a:pt x="1661091" y="897589"/>
                                <a:pt x="1454005" y="917769"/>
                                <a:pt x="1149023" y="884202"/>
                              </a:cubicBezTo>
                              <a:cubicBezTo>
                                <a:pt x="844041" y="850635"/>
                                <a:pt x="518615" y="927713"/>
                                <a:pt x="0" y="884202"/>
                              </a:cubicBezTo>
                              <a:lnTo>
                                <a:pt x="0" y="884202"/>
                              </a:lnTo>
                              <a:cubicBezTo>
                                <a:pt x="-17956" y="748676"/>
                                <a:pt x="-17446" y="614230"/>
                                <a:pt x="0" y="442101"/>
                              </a:cubicBezTo>
                              <a:cubicBezTo>
                                <a:pt x="17446" y="269972"/>
                                <a:pt x="6055" y="125473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723D6D-062B-9F1A-AD83-073562DA7FEE}"/>
              </a:ext>
            </a:extLst>
          </p:cNvPr>
          <p:cNvGrpSpPr/>
          <p:nvPr/>
        </p:nvGrpSpPr>
        <p:grpSpPr>
          <a:xfrm>
            <a:off x="3635347" y="2617463"/>
            <a:ext cx="7337453" cy="2245738"/>
            <a:chOff x="3635347" y="2749933"/>
            <a:chExt cx="7337453" cy="2245738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6702AB2-2935-A864-ED3A-209391F8E07E}"/>
                </a:ext>
              </a:extLst>
            </p:cNvPr>
            <p:cNvSpPr txBox="1">
              <a:spLocks/>
            </p:cNvSpPr>
            <p:nvPr/>
          </p:nvSpPr>
          <p:spPr>
            <a:xfrm>
              <a:off x="3635347" y="2749933"/>
              <a:ext cx="7337453" cy="2245738"/>
            </a:xfrm>
            <a:custGeom>
              <a:avLst/>
              <a:gdLst>
                <a:gd name="connsiteX0" fmla="*/ 0 w 7337453"/>
                <a:gd name="connsiteY0" fmla="*/ 550610 h 2245738"/>
                <a:gd name="connsiteX1" fmla="*/ 550610 w 7337453"/>
                <a:gd name="connsiteY1" fmla="*/ 0 h 2245738"/>
                <a:gd name="connsiteX2" fmla="*/ 1305887 w 7337453"/>
                <a:gd name="connsiteY2" fmla="*/ 0 h 2245738"/>
                <a:gd name="connsiteX3" fmla="*/ 1998802 w 7337453"/>
                <a:gd name="connsiteY3" fmla="*/ 0 h 2245738"/>
                <a:gd name="connsiteX4" fmla="*/ 2504630 w 7337453"/>
                <a:gd name="connsiteY4" fmla="*/ 0 h 2245738"/>
                <a:gd name="connsiteX5" fmla="*/ 3010457 w 7337453"/>
                <a:gd name="connsiteY5" fmla="*/ 0 h 2245738"/>
                <a:gd name="connsiteX6" fmla="*/ 3765735 w 7337453"/>
                <a:gd name="connsiteY6" fmla="*/ 0 h 2245738"/>
                <a:gd name="connsiteX7" fmla="*/ 4521012 w 7337453"/>
                <a:gd name="connsiteY7" fmla="*/ 0 h 2245738"/>
                <a:gd name="connsiteX8" fmla="*/ 5151564 w 7337453"/>
                <a:gd name="connsiteY8" fmla="*/ 0 h 2245738"/>
                <a:gd name="connsiteX9" fmla="*/ 5782117 w 7337453"/>
                <a:gd name="connsiteY9" fmla="*/ 0 h 2245738"/>
                <a:gd name="connsiteX10" fmla="*/ 6786843 w 7337453"/>
                <a:gd name="connsiteY10" fmla="*/ 0 h 2245738"/>
                <a:gd name="connsiteX11" fmla="*/ 7337453 w 7337453"/>
                <a:gd name="connsiteY11" fmla="*/ 550610 h 2245738"/>
                <a:gd name="connsiteX12" fmla="*/ 7337453 w 7337453"/>
                <a:gd name="connsiteY12" fmla="*/ 1111424 h 2245738"/>
                <a:gd name="connsiteX13" fmla="*/ 7337453 w 7337453"/>
                <a:gd name="connsiteY13" fmla="*/ 1695128 h 2245738"/>
                <a:gd name="connsiteX14" fmla="*/ 6786843 w 7337453"/>
                <a:gd name="connsiteY14" fmla="*/ 2245738 h 2245738"/>
                <a:gd name="connsiteX15" fmla="*/ 5969204 w 7337453"/>
                <a:gd name="connsiteY15" fmla="*/ 2245738 h 2245738"/>
                <a:gd name="connsiteX16" fmla="*/ 5213926 w 7337453"/>
                <a:gd name="connsiteY16" fmla="*/ 2245738 h 2245738"/>
                <a:gd name="connsiteX17" fmla="*/ 4583374 w 7337453"/>
                <a:gd name="connsiteY17" fmla="*/ 2245738 h 2245738"/>
                <a:gd name="connsiteX18" fmla="*/ 3828097 w 7337453"/>
                <a:gd name="connsiteY18" fmla="*/ 2245738 h 2245738"/>
                <a:gd name="connsiteX19" fmla="*/ 3072820 w 7337453"/>
                <a:gd name="connsiteY19" fmla="*/ 2245738 h 2245738"/>
                <a:gd name="connsiteX20" fmla="*/ 2442267 w 7337453"/>
                <a:gd name="connsiteY20" fmla="*/ 2245738 h 2245738"/>
                <a:gd name="connsiteX21" fmla="*/ 1936440 w 7337453"/>
                <a:gd name="connsiteY21" fmla="*/ 2245738 h 2245738"/>
                <a:gd name="connsiteX22" fmla="*/ 1243525 w 7337453"/>
                <a:gd name="connsiteY22" fmla="*/ 2245738 h 2245738"/>
                <a:gd name="connsiteX23" fmla="*/ 550610 w 7337453"/>
                <a:gd name="connsiteY23" fmla="*/ 2245738 h 2245738"/>
                <a:gd name="connsiteX24" fmla="*/ 0 w 7337453"/>
                <a:gd name="connsiteY24" fmla="*/ 1695128 h 2245738"/>
                <a:gd name="connsiteX25" fmla="*/ 0 w 7337453"/>
                <a:gd name="connsiteY25" fmla="*/ 1134314 h 2245738"/>
                <a:gd name="connsiteX26" fmla="*/ 0 w 7337453"/>
                <a:gd name="connsiteY26" fmla="*/ 550610 h 224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37453" h="2245738" fill="none" extrusionOk="0">
                  <a:moveTo>
                    <a:pt x="0" y="550610"/>
                  </a:moveTo>
                  <a:cubicBezTo>
                    <a:pt x="-3286" y="237567"/>
                    <a:pt x="197409" y="-48505"/>
                    <a:pt x="550610" y="0"/>
                  </a:cubicBezTo>
                  <a:cubicBezTo>
                    <a:pt x="882413" y="-8135"/>
                    <a:pt x="1085001" y="12459"/>
                    <a:pt x="1305887" y="0"/>
                  </a:cubicBezTo>
                  <a:cubicBezTo>
                    <a:pt x="1526773" y="-12459"/>
                    <a:pt x="1855147" y="11485"/>
                    <a:pt x="1998802" y="0"/>
                  </a:cubicBezTo>
                  <a:cubicBezTo>
                    <a:pt x="2142457" y="-11485"/>
                    <a:pt x="2379746" y="11204"/>
                    <a:pt x="2504630" y="0"/>
                  </a:cubicBezTo>
                  <a:cubicBezTo>
                    <a:pt x="2629514" y="-11204"/>
                    <a:pt x="2799514" y="-9359"/>
                    <a:pt x="3010457" y="0"/>
                  </a:cubicBezTo>
                  <a:cubicBezTo>
                    <a:pt x="3221400" y="9359"/>
                    <a:pt x="3590134" y="-34945"/>
                    <a:pt x="3765735" y="0"/>
                  </a:cubicBezTo>
                  <a:cubicBezTo>
                    <a:pt x="3941336" y="34945"/>
                    <a:pt x="4229240" y="-4170"/>
                    <a:pt x="4521012" y="0"/>
                  </a:cubicBezTo>
                  <a:cubicBezTo>
                    <a:pt x="4812784" y="4170"/>
                    <a:pt x="4959328" y="-1585"/>
                    <a:pt x="5151564" y="0"/>
                  </a:cubicBezTo>
                  <a:cubicBezTo>
                    <a:pt x="5343800" y="1585"/>
                    <a:pt x="5623301" y="-15008"/>
                    <a:pt x="5782117" y="0"/>
                  </a:cubicBezTo>
                  <a:cubicBezTo>
                    <a:pt x="5940933" y="15008"/>
                    <a:pt x="6480543" y="-9466"/>
                    <a:pt x="6786843" y="0"/>
                  </a:cubicBezTo>
                  <a:cubicBezTo>
                    <a:pt x="7047889" y="53452"/>
                    <a:pt x="7284450" y="269402"/>
                    <a:pt x="7337453" y="550610"/>
                  </a:cubicBezTo>
                  <a:cubicBezTo>
                    <a:pt x="7362306" y="676346"/>
                    <a:pt x="7350374" y="958355"/>
                    <a:pt x="7337453" y="1111424"/>
                  </a:cubicBezTo>
                  <a:cubicBezTo>
                    <a:pt x="7324532" y="1264493"/>
                    <a:pt x="7347486" y="1426393"/>
                    <a:pt x="7337453" y="1695128"/>
                  </a:cubicBezTo>
                  <a:cubicBezTo>
                    <a:pt x="7313972" y="2017514"/>
                    <a:pt x="7065974" y="2260211"/>
                    <a:pt x="6786843" y="2245738"/>
                  </a:cubicBezTo>
                  <a:cubicBezTo>
                    <a:pt x="6494577" y="2286377"/>
                    <a:pt x="6289825" y="2205695"/>
                    <a:pt x="5969204" y="2245738"/>
                  </a:cubicBezTo>
                  <a:cubicBezTo>
                    <a:pt x="5648583" y="2285781"/>
                    <a:pt x="5591004" y="2233198"/>
                    <a:pt x="5213926" y="2245738"/>
                  </a:cubicBezTo>
                  <a:cubicBezTo>
                    <a:pt x="4836848" y="2258278"/>
                    <a:pt x="4795511" y="2237240"/>
                    <a:pt x="4583374" y="2245738"/>
                  </a:cubicBezTo>
                  <a:cubicBezTo>
                    <a:pt x="4371237" y="2254236"/>
                    <a:pt x="4055048" y="2233492"/>
                    <a:pt x="3828097" y="2245738"/>
                  </a:cubicBezTo>
                  <a:cubicBezTo>
                    <a:pt x="3601146" y="2257984"/>
                    <a:pt x="3407439" y="2245710"/>
                    <a:pt x="3072820" y="2245738"/>
                  </a:cubicBezTo>
                  <a:cubicBezTo>
                    <a:pt x="2738201" y="2245766"/>
                    <a:pt x="2609057" y="2227421"/>
                    <a:pt x="2442267" y="2245738"/>
                  </a:cubicBezTo>
                  <a:cubicBezTo>
                    <a:pt x="2275477" y="2264055"/>
                    <a:pt x="2041786" y="2238010"/>
                    <a:pt x="1936440" y="2245738"/>
                  </a:cubicBezTo>
                  <a:cubicBezTo>
                    <a:pt x="1831094" y="2253466"/>
                    <a:pt x="1489517" y="2261301"/>
                    <a:pt x="1243525" y="2245738"/>
                  </a:cubicBezTo>
                  <a:cubicBezTo>
                    <a:pt x="997533" y="2230175"/>
                    <a:pt x="817870" y="2228559"/>
                    <a:pt x="550610" y="2245738"/>
                  </a:cubicBezTo>
                  <a:cubicBezTo>
                    <a:pt x="217265" y="2264403"/>
                    <a:pt x="-4949" y="1969471"/>
                    <a:pt x="0" y="1695128"/>
                  </a:cubicBezTo>
                  <a:cubicBezTo>
                    <a:pt x="-20308" y="1509601"/>
                    <a:pt x="1483" y="1248818"/>
                    <a:pt x="0" y="1134314"/>
                  </a:cubicBezTo>
                  <a:cubicBezTo>
                    <a:pt x="-1483" y="1019810"/>
                    <a:pt x="13891" y="805691"/>
                    <a:pt x="0" y="550610"/>
                  </a:cubicBezTo>
                  <a:close/>
                </a:path>
                <a:path w="7337453" h="2245738" stroke="0" extrusionOk="0">
                  <a:moveTo>
                    <a:pt x="0" y="550610"/>
                  </a:moveTo>
                  <a:cubicBezTo>
                    <a:pt x="65701" y="254318"/>
                    <a:pt x="220089" y="-35556"/>
                    <a:pt x="550610" y="0"/>
                  </a:cubicBezTo>
                  <a:cubicBezTo>
                    <a:pt x="752516" y="8637"/>
                    <a:pt x="855148" y="15260"/>
                    <a:pt x="1118800" y="0"/>
                  </a:cubicBezTo>
                  <a:cubicBezTo>
                    <a:pt x="1382452" y="-15260"/>
                    <a:pt x="1495218" y="963"/>
                    <a:pt x="1749353" y="0"/>
                  </a:cubicBezTo>
                  <a:cubicBezTo>
                    <a:pt x="2003488" y="-963"/>
                    <a:pt x="2177075" y="17722"/>
                    <a:pt x="2317543" y="0"/>
                  </a:cubicBezTo>
                  <a:cubicBezTo>
                    <a:pt x="2458011" y="-17722"/>
                    <a:pt x="2735217" y="-34618"/>
                    <a:pt x="3072820" y="0"/>
                  </a:cubicBezTo>
                  <a:cubicBezTo>
                    <a:pt x="3410423" y="34618"/>
                    <a:pt x="3641259" y="-12615"/>
                    <a:pt x="3828097" y="0"/>
                  </a:cubicBezTo>
                  <a:cubicBezTo>
                    <a:pt x="4014935" y="12615"/>
                    <a:pt x="4259861" y="-20087"/>
                    <a:pt x="4645736" y="0"/>
                  </a:cubicBezTo>
                  <a:cubicBezTo>
                    <a:pt x="5031611" y="20087"/>
                    <a:pt x="5123204" y="18510"/>
                    <a:pt x="5276289" y="0"/>
                  </a:cubicBezTo>
                  <a:cubicBezTo>
                    <a:pt x="5429374" y="-18510"/>
                    <a:pt x="5677164" y="23233"/>
                    <a:pt x="5844479" y="0"/>
                  </a:cubicBezTo>
                  <a:cubicBezTo>
                    <a:pt x="6011794" y="-23233"/>
                    <a:pt x="6345014" y="-17192"/>
                    <a:pt x="6786843" y="0"/>
                  </a:cubicBezTo>
                  <a:cubicBezTo>
                    <a:pt x="7086410" y="-54375"/>
                    <a:pt x="7337458" y="179097"/>
                    <a:pt x="7337453" y="550610"/>
                  </a:cubicBezTo>
                  <a:cubicBezTo>
                    <a:pt x="7358271" y="749310"/>
                    <a:pt x="7355025" y="997744"/>
                    <a:pt x="7337453" y="1134314"/>
                  </a:cubicBezTo>
                  <a:cubicBezTo>
                    <a:pt x="7319881" y="1270884"/>
                    <a:pt x="7331311" y="1547791"/>
                    <a:pt x="7337453" y="1695128"/>
                  </a:cubicBezTo>
                  <a:cubicBezTo>
                    <a:pt x="7378025" y="2057517"/>
                    <a:pt x="7070816" y="2255844"/>
                    <a:pt x="6786843" y="2245738"/>
                  </a:cubicBezTo>
                  <a:cubicBezTo>
                    <a:pt x="6560245" y="2232547"/>
                    <a:pt x="6270349" y="2260974"/>
                    <a:pt x="5969204" y="2245738"/>
                  </a:cubicBezTo>
                  <a:cubicBezTo>
                    <a:pt x="5668059" y="2230502"/>
                    <a:pt x="5375125" y="2239948"/>
                    <a:pt x="5151564" y="2245738"/>
                  </a:cubicBezTo>
                  <a:cubicBezTo>
                    <a:pt x="4928003" y="2251528"/>
                    <a:pt x="4522086" y="2273629"/>
                    <a:pt x="4333925" y="2245738"/>
                  </a:cubicBezTo>
                  <a:cubicBezTo>
                    <a:pt x="4145764" y="2217847"/>
                    <a:pt x="3966060" y="2280228"/>
                    <a:pt x="3641010" y="2245738"/>
                  </a:cubicBezTo>
                  <a:cubicBezTo>
                    <a:pt x="3315961" y="2211248"/>
                    <a:pt x="3217833" y="2264329"/>
                    <a:pt x="2823370" y="2245738"/>
                  </a:cubicBezTo>
                  <a:cubicBezTo>
                    <a:pt x="2428907" y="2227147"/>
                    <a:pt x="2514532" y="2266413"/>
                    <a:pt x="2317543" y="2245738"/>
                  </a:cubicBezTo>
                  <a:cubicBezTo>
                    <a:pt x="2120554" y="2225063"/>
                    <a:pt x="1779815" y="2257862"/>
                    <a:pt x="1624628" y="2245738"/>
                  </a:cubicBezTo>
                  <a:cubicBezTo>
                    <a:pt x="1469442" y="2233614"/>
                    <a:pt x="896534" y="2204766"/>
                    <a:pt x="550610" y="2245738"/>
                  </a:cubicBezTo>
                  <a:cubicBezTo>
                    <a:pt x="244577" y="2238901"/>
                    <a:pt x="-402" y="1975668"/>
                    <a:pt x="0" y="1695128"/>
                  </a:cubicBezTo>
                  <a:cubicBezTo>
                    <a:pt x="-5141" y="1581301"/>
                    <a:pt x="-26615" y="1322480"/>
                    <a:pt x="0" y="1145759"/>
                  </a:cubicBezTo>
                  <a:cubicBezTo>
                    <a:pt x="26615" y="969038"/>
                    <a:pt x="-28991" y="810569"/>
                    <a:pt x="0" y="55061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0C87545-36EB-DF49-6404-A16A7751DE5F}"/>
                    </a:ext>
                  </a:extLst>
                </p:cNvPr>
                <p:cNvSpPr txBox="1"/>
                <p:nvPr/>
              </p:nvSpPr>
              <p:spPr>
                <a:xfrm>
                  <a:off x="3759121" y="2913757"/>
                  <a:ext cx="7157544" cy="1918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800" b="1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𝑺𝑺𝑰𝑴</m:t>
                        </m:r>
                        <m:d>
                          <m:dPr>
                            <m:ctrlPr>
                              <a:rPr kumimoji="1" lang="en-US" altLang="ko-KR" sz="2800" b="1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800" b="1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kumimoji="1" lang="en-US" altLang="ko-KR" sz="2800" b="1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ko-KR" sz="2800" b="1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i="1" smtClean="0">
                                <a:solidFill>
                                  <a:srgbClr val="00938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ko-KR" sz="28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i="1" smtClean="0">
                                <a:solidFill>
                                  <a:srgbClr val="00938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  <m:r>
                          <a:rPr kumimoji="1" lang="en-US" altLang="ko-KR" sz="2800" i="1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i="1" smtClean="0">
                                <a:solidFill>
                                  <a:srgbClr val="00938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oMath>
                    </m:oMathPara>
                  </a14:m>
                  <a:endParaRPr kumimoji="1" lang="en-US" altLang="ko-KR" sz="2800" dirty="0">
                    <a:solidFill>
                      <a:srgbClr val="56330E"/>
                    </a:solidFill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kumimoji="1" lang="en-US" altLang="ko-KR" sz="280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)(</m:t>
                            </m:r>
                            <m:sSup>
                              <m:sSup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kumimoji="1" lang="en-US" altLang="ko-KR" sz="2800" dirty="0">
                    <a:solidFill>
                      <a:srgbClr val="56330E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0C87545-36EB-DF49-6404-A16A7751D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121" y="2913757"/>
                  <a:ext cx="7157544" cy="1918089"/>
                </a:xfrm>
                <a:prstGeom prst="rect">
                  <a:avLst/>
                </a:prstGeom>
                <a:blipFill>
                  <a:blip r:embed="rId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16AF2E-F987-FDFA-511C-19F3B625A472}"/>
              </a:ext>
            </a:extLst>
          </p:cNvPr>
          <p:cNvGrpSpPr/>
          <p:nvPr/>
        </p:nvGrpSpPr>
        <p:grpSpPr>
          <a:xfrm>
            <a:off x="1903658" y="5131359"/>
            <a:ext cx="10359851" cy="1489594"/>
            <a:chOff x="1903658" y="5131359"/>
            <a:chExt cx="10359851" cy="148959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9AB888-3C59-5606-38A7-9FC417EE21C2}"/>
                </a:ext>
              </a:extLst>
            </p:cNvPr>
            <p:cNvGrpSpPr/>
            <p:nvPr/>
          </p:nvGrpSpPr>
          <p:grpSpPr>
            <a:xfrm>
              <a:off x="1903658" y="5131359"/>
              <a:ext cx="10359851" cy="1123776"/>
              <a:chOff x="2199687" y="4995670"/>
              <a:chExt cx="10359851" cy="112377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922ED80E-8FCD-65A7-C448-6099CE8EFD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0839" y="4995670"/>
                <a:ext cx="8677549" cy="1123776"/>
              </a:xfrm>
              <a:custGeom>
                <a:avLst/>
                <a:gdLst>
                  <a:gd name="connsiteX0" fmla="*/ 0 w 8677549"/>
                  <a:gd name="connsiteY0" fmla="*/ 275527 h 1123776"/>
                  <a:gd name="connsiteX1" fmla="*/ 275527 w 8677549"/>
                  <a:gd name="connsiteY1" fmla="*/ 0 h 1123776"/>
                  <a:gd name="connsiteX2" fmla="*/ 871470 w 8677549"/>
                  <a:gd name="connsiteY2" fmla="*/ 0 h 1123776"/>
                  <a:gd name="connsiteX3" fmla="*/ 1467413 w 8677549"/>
                  <a:gd name="connsiteY3" fmla="*/ 0 h 1123776"/>
                  <a:gd name="connsiteX4" fmla="*/ 2063356 w 8677549"/>
                  <a:gd name="connsiteY4" fmla="*/ 0 h 1123776"/>
                  <a:gd name="connsiteX5" fmla="*/ 2496769 w 8677549"/>
                  <a:gd name="connsiteY5" fmla="*/ 0 h 1123776"/>
                  <a:gd name="connsiteX6" fmla="*/ 3255242 w 8677549"/>
                  <a:gd name="connsiteY6" fmla="*/ 0 h 1123776"/>
                  <a:gd name="connsiteX7" fmla="*/ 3688655 w 8677549"/>
                  <a:gd name="connsiteY7" fmla="*/ 0 h 1123776"/>
                  <a:gd name="connsiteX8" fmla="*/ 4447128 w 8677549"/>
                  <a:gd name="connsiteY8" fmla="*/ 0 h 1123776"/>
                  <a:gd name="connsiteX9" fmla="*/ 5205601 w 8677549"/>
                  <a:gd name="connsiteY9" fmla="*/ 0 h 1123776"/>
                  <a:gd name="connsiteX10" fmla="*/ 5639014 w 8677549"/>
                  <a:gd name="connsiteY10" fmla="*/ 0 h 1123776"/>
                  <a:gd name="connsiteX11" fmla="*/ 6153692 w 8677549"/>
                  <a:gd name="connsiteY11" fmla="*/ 0 h 1123776"/>
                  <a:gd name="connsiteX12" fmla="*/ 6587105 w 8677549"/>
                  <a:gd name="connsiteY12" fmla="*/ 0 h 1123776"/>
                  <a:gd name="connsiteX13" fmla="*/ 7345578 w 8677549"/>
                  <a:gd name="connsiteY13" fmla="*/ 0 h 1123776"/>
                  <a:gd name="connsiteX14" fmla="*/ 8402022 w 8677549"/>
                  <a:gd name="connsiteY14" fmla="*/ 0 h 1123776"/>
                  <a:gd name="connsiteX15" fmla="*/ 8677549 w 8677549"/>
                  <a:gd name="connsiteY15" fmla="*/ 275527 h 1123776"/>
                  <a:gd name="connsiteX16" fmla="*/ 8677549 w 8677549"/>
                  <a:gd name="connsiteY16" fmla="*/ 848249 h 1123776"/>
                  <a:gd name="connsiteX17" fmla="*/ 8402022 w 8677549"/>
                  <a:gd name="connsiteY17" fmla="*/ 1123776 h 1123776"/>
                  <a:gd name="connsiteX18" fmla="*/ 7968609 w 8677549"/>
                  <a:gd name="connsiteY18" fmla="*/ 1123776 h 1123776"/>
                  <a:gd name="connsiteX19" fmla="*/ 7291401 w 8677549"/>
                  <a:gd name="connsiteY19" fmla="*/ 1123776 h 1123776"/>
                  <a:gd name="connsiteX20" fmla="*/ 6532928 w 8677549"/>
                  <a:gd name="connsiteY20" fmla="*/ 1123776 h 1123776"/>
                  <a:gd name="connsiteX21" fmla="*/ 5693190 w 8677549"/>
                  <a:gd name="connsiteY21" fmla="*/ 1123776 h 1123776"/>
                  <a:gd name="connsiteX22" fmla="*/ 4853453 w 8677549"/>
                  <a:gd name="connsiteY22" fmla="*/ 1123776 h 1123776"/>
                  <a:gd name="connsiteX23" fmla="*/ 4420039 w 8677549"/>
                  <a:gd name="connsiteY23" fmla="*/ 1123776 h 1123776"/>
                  <a:gd name="connsiteX24" fmla="*/ 3661567 w 8677549"/>
                  <a:gd name="connsiteY24" fmla="*/ 1123776 h 1123776"/>
                  <a:gd name="connsiteX25" fmla="*/ 2903094 w 8677549"/>
                  <a:gd name="connsiteY25" fmla="*/ 1123776 h 1123776"/>
                  <a:gd name="connsiteX26" fmla="*/ 2225886 w 8677549"/>
                  <a:gd name="connsiteY26" fmla="*/ 1123776 h 1123776"/>
                  <a:gd name="connsiteX27" fmla="*/ 1467413 w 8677549"/>
                  <a:gd name="connsiteY27" fmla="*/ 1123776 h 1123776"/>
                  <a:gd name="connsiteX28" fmla="*/ 871470 w 8677549"/>
                  <a:gd name="connsiteY28" fmla="*/ 1123776 h 1123776"/>
                  <a:gd name="connsiteX29" fmla="*/ 275527 w 8677549"/>
                  <a:gd name="connsiteY29" fmla="*/ 1123776 h 1123776"/>
                  <a:gd name="connsiteX30" fmla="*/ 0 w 8677549"/>
                  <a:gd name="connsiteY30" fmla="*/ 848249 h 1123776"/>
                  <a:gd name="connsiteX31" fmla="*/ 0 w 8677549"/>
                  <a:gd name="connsiteY31" fmla="*/ 275527 h 112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677549" h="1123776" fill="none" extrusionOk="0">
                    <a:moveTo>
                      <a:pt x="0" y="275527"/>
                    </a:moveTo>
                    <a:cubicBezTo>
                      <a:pt x="13588" y="158471"/>
                      <a:pt x="115214" y="10963"/>
                      <a:pt x="275527" y="0"/>
                    </a:cubicBezTo>
                    <a:cubicBezTo>
                      <a:pt x="401979" y="7888"/>
                      <a:pt x="695931" y="-5325"/>
                      <a:pt x="871470" y="0"/>
                    </a:cubicBezTo>
                    <a:cubicBezTo>
                      <a:pt x="1047009" y="5325"/>
                      <a:pt x="1231141" y="-19533"/>
                      <a:pt x="1467413" y="0"/>
                    </a:cubicBezTo>
                    <a:cubicBezTo>
                      <a:pt x="1703685" y="19533"/>
                      <a:pt x="1917606" y="-20598"/>
                      <a:pt x="2063356" y="0"/>
                    </a:cubicBezTo>
                    <a:cubicBezTo>
                      <a:pt x="2209106" y="20598"/>
                      <a:pt x="2326446" y="1541"/>
                      <a:pt x="2496769" y="0"/>
                    </a:cubicBezTo>
                    <a:cubicBezTo>
                      <a:pt x="2667092" y="-1541"/>
                      <a:pt x="3023072" y="-28353"/>
                      <a:pt x="3255242" y="0"/>
                    </a:cubicBezTo>
                    <a:cubicBezTo>
                      <a:pt x="3487412" y="28353"/>
                      <a:pt x="3591160" y="-6194"/>
                      <a:pt x="3688655" y="0"/>
                    </a:cubicBezTo>
                    <a:cubicBezTo>
                      <a:pt x="3786150" y="6194"/>
                      <a:pt x="4087960" y="19446"/>
                      <a:pt x="4447128" y="0"/>
                    </a:cubicBezTo>
                    <a:cubicBezTo>
                      <a:pt x="4806296" y="-19446"/>
                      <a:pt x="4838472" y="-37758"/>
                      <a:pt x="5205601" y="0"/>
                    </a:cubicBezTo>
                    <a:cubicBezTo>
                      <a:pt x="5572730" y="37758"/>
                      <a:pt x="5539294" y="8388"/>
                      <a:pt x="5639014" y="0"/>
                    </a:cubicBezTo>
                    <a:cubicBezTo>
                      <a:pt x="5738734" y="-8388"/>
                      <a:pt x="6010167" y="15781"/>
                      <a:pt x="6153692" y="0"/>
                    </a:cubicBezTo>
                    <a:cubicBezTo>
                      <a:pt x="6297217" y="-15781"/>
                      <a:pt x="6473562" y="-1651"/>
                      <a:pt x="6587105" y="0"/>
                    </a:cubicBezTo>
                    <a:cubicBezTo>
                      <a:pt x="6700648" y="1651"/>
                      <a:pt x="7131037" y="7536"/>
                      <a:pt x="7345578" y="0"/>
                    </a:cubicBezTo>
                    <a:cubicBezTo>
                      <a:pt x="7560119" y="-7536"/>
                      <a:pt x="8010487" y="982"/>
                      <a:pt x="8402022" y="0"/>
                    </a:cubicBezTo>
                    <a:cubicBezTo>
                      <a:pt x="8586980" y="9553"/>
                      <a:pt x="8675218" y="131770"/>
                      <a:pt x="8677549" y="275527"/>
                    </a:cubicBezTo>
                    <a:cubicBezTo>
                      <a:pt x="8656951" y="488314"/>
                      <a:pt x="8685026" y="726937"/>
                      <a:pt x="8677549" y="848249"/>
                    </a:cubicBezTo>
                    <a:cubicBezTo>
                      <a:pt x="8683597" y="1004800"/>
                      <a:pt x="8522216" y="1128839"/>
                      <a:pt x="8402022" y="1123776"/>
                    </a:cubicBezTo>
                    <a:cubicBezTo>
                      <a:pt x="8208228" y="1136305"/>
                      <a:pt x="8064619" y="1132678"/>
                      <a:pt x="7968609" y="1123776"/>
                    </a:cubicBezTo>
                    <a:cubicBezTo>
                      <a:pt x="7872599" y="1114874"/>
                      <a:pt x="7542282" y="1141528"/>
                      <a:pt x="7291401" y="1123776"/>
                    </a:cubicBezTo>
                    <a:cubicBezTo>
                      <a:pt x="7040520" y="1106024"/>
                      <a:pt x="6716799" y="1112569"/>
                      <a:pt x="6532928" y="1123776"/>
                    </a:cubicBezTo>
                    <a:cubicBezTo>
                      <a:pt x="6349057" y="1134983"/>
                      <a:pt x="6079230" y="1118889"/>
                      <a:pt x="5693190" y="1123776"/>
                    </a:cubicBezTo>
                    <a:cubicBezTo>
                      <a:pt x="5307150" y="1128663"/>
                      <a:pt x="5240204" y="1139711"/>
                      <a:pt x="4853453" y="1123776"/>
                    </a:cubicBezTo>
                    <a:cubicBezTo>
                      <a:pt x="4466702" y="1107841"/>
                      <a:pt x="4606206" y="1143017"/>
                      <a:pt x="4420039" y="1123776"/>
                    </a:cubicBezTo>
                    <a:cubicBezTo>
                      <a:pt x="4233872" y="1104535"/>
                      <a:pt x="4033685" y="1142123"/>
                      <a:pt x="3661567" y="1123776"/>
                    </a:cubicBezTo>
                    <a:cubicBezTo>
                      <a:pt x="3289449" y="1105429"/>
                      <a:pt x="3120467" y="1107704"/>
                      <a:pt x="2903094" y="1123776"/>
                    </a:cubicBezTo>
                    <a:cubicBezTo>
                      <a:pt x="2685721" y="1139848"/>
                      <a:pt x="2546632" y="1123714"/>
                      <a:pt x="2225886" y="1123776"/>
                    </a:cubicBezTo>
                    <a:cubicBezTo>
                      <a:pt x="1905140" y="1123838"/>
                      <a:pt x="1677611" y="1086395"/>
                      <a:pt x="1467413" y="1123776"/>
                    </a:cubicBezTo>
                    <a:cubicBezTo>
                      <a:pt x="1257215" y="1161157"/>
                      <a:pt x="1083238" y="1103905"/>
                      <a:pt x="871470" y="1123776"/>
                    </a:cubicBezTo>
                    <a:cubicBezTo>
                      <a:pt x="659702" y="1143647"/>
                      <a:pt x="484456" y="1099454"/>
                      <a:pt x="275527" y="1123776"/>
                    </a:cubicBezTo>
                    <a:cubicBezTo>
                      <a:pt x="114895" y="1139406"/>
                      <a:pt x="28503" y="1000035"/>
                      <a:pt x="0" y="848249"/>
                    </a:cubicBezTo>
                    <a:cubicBezTo>
                      <a:pt x="-20841" y="605398"/>
                      <a:pt x="-23973" y="486193"/>
                      <a:pt x="0" y="275527"/>
                    </a:cubicBezTo>
                    <a:close/>
                  </a:path>
                  <a:path w="8677549" h="1123776" stroke="0" extrusionOk="0">
                    <a:moveTo>
                      <a:pt x="0" y="275527"/>
                    </a:moveTo>
                    <a:cubicBezTo>
                      <a:pt x="24278" y="126241"/>
                      <a:pt x="106367" y="-22860"/>
                      <a:pt x="275527" y="0"/>
                    </a:cubicBezTo>
                    <a:cubicBezTo>
                      <a:pt x="395502" y="-16931"/>
                      <a:pt x="604835" y="-4182"/>
                      <a:pt x="790205" y="0"/>
                    </a:cubicBezTo>
                    <a:cubicBezTo>
                      <a:pt x="975575" y="4182"/>
                      <a:pt x="1104790" y="28465"/>
                      <a:pt x="1386148" y="0"/>
                    </a:cubicBezTo>
                    <a:cubicBezTo>
                      <a:pt x="1667506" y="-28465"/>
                      <a:pt x="1741323" y="8347"/>
                      <a:pt x="1900826" y="0"/>
                    </a:cubicBezTo>
                    <a:cubicBezTo>
                      <a:pt x="2060329" y="-8347"/>
                      <a:pt x="2371172" y="-18042"/>
                      <a:pt x="2659299" y="0"/>
                    </a:cubicBezTo>
                    <a:cubicBezTo>
                      <a:pt x="2947426" y="18042"/>
                      <a:pt x="3214634" y="-3084"/>
                      <a:pt x="3417772" y="0"/>
                    </a:cubicBezTo>
                    <a:cubicBezTo>
                      <a:pt x="3620910" y="3084"/>
                      <a:pt x="3951374" y="9741"/>
                      <a:pt x="4257510" y="0"/>
                    </a:cubicBezTo>
                    <a:cubicBezTo>
                      <a:pt x="4563646" y="-9741"/>
                      <a:pt x="4563162" y="11820"/>
                      <a:pt x="4853453" y="0"/>
                    </a:cubicBezTo>
                    <a:cubicBezTo>
                      <a:pt x="5143744" y="-11820"/>
                      <a:pt x="5111782" y="-21912"/>
                      <a:pt x="5368131" y="0"/>
                    </a:cubicBezTo>
                    <a:cubicBezTo>
                      <a:pt x="5624480" y="21912"/>
                      <a:pt x="6021246" y="-5622"/>
                      <a:pt x="6207868" y="0"/>
                    </a:cubicBezTo>
                    <a:cubicBezTo>
                      <a:pt x="6394490" y="5622"/>
                      <a:pt x="6611346" y="-8476"/>
                      <a:pt x="6803811" y="0"/>
                    </a:cubicBezTo>
                    <a:cubicBezTo>
                      <a:pt x="6996276" y="8476"/>
                      <a:pt x="7144805" y="-17482"/>
                      <a:pt x="7399754" y="0"/>
                    </a:cubicBezTo>
                    <a:cubicBezTo>
                      <a:pt x="7654703" y="17482"/>
                      <a:pt x="8043011" y="23369"/>
                      <a:pt x="8402022" y="0"/>
                    </a:cubicBezTo>
                    <a:cubicBezTo>
                      <a:pt x="8565347" y="-6279"/>
                      <a:pt x="8698595" y="126046"/>
                      <a:pt x="8677549" y="275527"/>
                    </a:cubicBezTo>
                    <a:cubicBezTo>
                      <a:pt x="8664280" y="525613"/>
                      <a:pt x="8669940" y="599549"/>
                      <a:pt x="8677549" y="848249"/>
                    </a:cubicBezTo>
                    <a:cubicBezTo>
                      <a:pt x="8659132" y="1023075"/>
                      <a:pt x="8542475" y="1147472"/>
                      <a:pt x="8402022" y="1123776"/>
                    </a:cubicBezTo>
                    <a:cubicBezTo>
                      <a:pt x="8228944" y="1135691"/>
                      <a:pt x="7810880" y="1136157"/>
                      <a:pt x="7643549" y="1123776"/>
                    </a:cubicBezTo>
                    <a:cubicBezTo>
                      <a:pt x="7476218" y="1111395"/>
                      <a:pt x="7147322" y="1116503"/>
                      <a:pt x="6966341" y="1123776"/>
                    </a:cubicBezTo>
                    <a:cubicBezTo>
                      <a:pt x="6785360" y="1131049"/>
                      <a:pt x="6306606" y="1121367"/>
                      <a:pt x="6126603" y="1123776"/>
                    </a:cubicBezTo>
                    <a:cubicBezTo>
                      <a:pt x="5946600" y="1126185"/>
                      <a:pt x="5908659" y="1136977"/>
                      <a:pt x="5693190" y="1123776"/>
                    </a:cubicBezTo>
                    <a:cubicBezTo>
                      <a:pt x="5477721" y="1110575"/>
                      <a:pt x="5231953" y="1105702"/>
                      <a:pt x="5015982" y="1123776"/>
                    </a:cubicBezTo>
                    <a:cubicBezTo>
                      <a:pt x="4800011" y="1141850"/>
                      <a:pt x="4493371" y="1152094"/>
                      <a:pt x="4257510" y="1123776"/>
                    </a:cubicBezTo>
                    <a:cubicBezTo>
                      <a:pt x="4021649" y="1095458"/>
                      <a:pt x="3733031" y="1151290"/>
                      <a:pt x="3580302" y="1123776"/>
                    </a:cubicBezTo>
                    <a:cubicBezTo>
                      <a:pt x="3427573" y="1096262"/>
                      <a:pt x="3163450" y="1101253"/>
                      <a:pt x="2984359" y="1123776"/>
                    </a:cubicBezTo>
                    <a:cubicBezTo>
                      <a:pt x="2805268" y="1146299"/>
                      <a:pt x="2754616" y="1106488"/>
                      <a:pt x="2550946" y="1123776"/>
                    </a:cubicBezTo>
                    <a:cubicBezTo>
                      <a:pt x="2347276" y="1141064"/>
                      <a:pt x="2083120" y="1110694"/>
                      <a:pt x="1873738" y="1123776"/>
                    </a:cubicBezTo>
                    <a:cubicBezTo>
                      <a:pt x="1664356" y="1136858"/>
                      <a:pt x="1424824" y="1110184"/>
                      <a:pt x="1034000" y="1123776"/>
                    </a:cubicBezTo>
                    <a:cubicBezTo>
                      <a:pt x="643176" y="1137368"/>
                      <a:pt x="550273" y="1117164"/>
                      <a:pt x="275527" y="1123776"/>
                    </a:cubicBezTo>
                    <a:cubicBezTo>
                      <a:pt x="125446" y="1117355"/>
                      <a:pt x="-14017" y="995348"/>
                      <a:pt x="0" y="848249"/>
                    </a:cubicBezTo>
                    <a:cubicBezTo>
                      <a:pt x="-21199" y="619319"/>
                      <a:pt x="-3631" y="450569"/>
                      <a:pt x="0" y="2755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2451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endParaRPr lang="en-US" altLang="ko-KR" sz="2000" b="1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DD0F913-54CD-2730-3B3A-14258ECF9E6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9687" y="5080379"/>
                    <a:ext cx="10359851" cy="95763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24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𝑺𝑺𝑰𝑴</m:t>
                              </m:r>
                            </m:e>
                            <m:sub>
                              <m:r>
                                <a:rPr kumimoji="1" lang="en-US" altLang="ko-KR" sz="24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𝒓𝒈𝒃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𝑆𝑆𝐼𝑀</m:t>
                              </m:r>
                            </m:e>
                            <m:sub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𝑆𝑆𝐼𝑀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𝑆𝑆𝐼𝑀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4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ko-KR" sz="24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en-US" altLang="ko-KR" sz="2800" i="1" dirty="0">
                      <a:solidFill>
                        <a:srgbClr val="56330E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ko-KR" sz="2800" b="0" i="0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weight</m:t>
                          </m:r>
                        </m:oMath>
                      </m:oMathPara>
                    </a14:m>
                    <a:endParaRPr kumimoji="1" lang="en-US" altLang="ko-KR" sz="2800" b="0" dirty="0">
                      <a:solidFill>
                        <a:srgbClr val="56330E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DD0F913-54CD-2730-3B3A-14258ECF9E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9687" y="5080379"/>
                    <a:ext cx="10359851" cy="9576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4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FAEDC1F6-5EA8-D093-06A2-116FADDAEFF1}"/>
                </a:ext>
              </a:extLst>
            </p:cNvPr>
            <p:cNvSpPr txBox="1">
              <a:spLocks/>
            </p:cNvSpPr>
            <p:nvPr/>
          </p:nvSpPr>
          <p:spPr>
            <a:xfrm>
              <a:off x="3299375" y="6173702"/>
              <a:ext cx="7568415" cy="447251"/>
            </a:xfrm>
            <a:custGeom>
              <a:avLst/>
              <a:gdLst>
                <a:gd name="connsiteX0" fmla="*/ 0 w 7568415"/>
                <a:gd name="connsiteY0" fmla="*/ 0 h 447251"/>
                <a:gd name="connsiteX1" fmla="*/ 0 w 7568415"/>
                <a:gd name="connsiteY1" fmla="*/ 0 h 447251"/>
                <a:gd name="connsiteX2" fmla="*/ 839406 w 7568415"/>
                <a:gd name="connsiteY2" fmla="*/ 0 h 447251"/>
                <a:gd name="connsiteX3" fmla="*/ 1451760 w 7568415"/>
                <a:gd name="connsiteY3" fmla="*/ 0 h 447251"/>
                <a:gd name="connsiteX4" fmla="*/ 2291166 w 7568415"/>
                <a:gd name="connsiteY4" fmla="*/ 0 h 447251"/>
                <a:gd name="connsiteX5" fmla="*/ 3054888 w 7568415"/>
                <a:gd name="connsiteY5" fmla="*/ 0 h 447251"/>
                <a:gd name="connsiteX6" fmla="*/ 3667241 w 7568415"/>
                <a:gd name="connsiteY6" fmla="*/ 0 h 447251"/>
                <a:gd name="connsiteX7" fmla="*/ 4506647 w 7568415"/>
                <a:gd name="connsiteY7" fmla="*/ 0 h 447251"/>
                <a:gd name="connsiteX8" fmla="*/ 5043317 w 7568415"/>
                <a:gd name="connsiteY8" fmla="*/ 0 h 447251"/>
                <a:gd name="connsiteX9" fmla="*/ 5504302 w 7568415"/>
                <a:gd name="connsiteY9" fmla="*/ 0 h 447251"/>
                <a:gd name="connsiteX10" fmla="*/ 6116655 w 7568415"/>
                <a:gd name="connsiteY10" fmla="*/ 0 h 447251"/>
                <a:gd name="connsiteX11" fmla="*/ 6729009 w 7568415"/>
                <a:gd name="connsiteY11" fmla="*/ 0 h 447251"/>
                <a:gd name="connsiteX12" fmla="*/ 7568415 w 7568415"/>
                <a:gd name="connsiteY12" fmla="*/ 0 h 447251"/>
                <a:gd name="connsiteX13" fmla="*/ 7568415 w 7568415"/>
                <a:gd name="connsiteY13" fmla="*/ 0 h 447251"/>
                <a:gd name="connsiteX14" fmla="*/ 7568415 w 7568415"/>
                <a:gd name="connsiteY14" fmla="*/ 447251 h 447251"/>
                <a:gd name="connsiteX15" fmla="*/ 7568415 w 7568415"/>
                <a:gd name="connsiteY15" fmla="*/ 447251 h 447251"/>
                <a:gd name="connsiteX16" fmla="*/ 6804693 w 7568415"/>
                <a:gd name="connsiteY16" fmla="*/ 447251 h 447251"/>
                <a:gd name="connsiteX17" fmla="*/ 6343708 w 7568415"/>
                <a:gd name="connsiteY17" fmla="*/ 447251 h 447251"/>
                <a:gd name="connsiteX18" fmla="*/ 5882723 w 7568415"/>
                <a:gd name="connsiteY18" fmla="*/ 447251 h 447251"/>
                <a:gd name="connsiteX19" fmla="*/ 5119001 w 7568415"/>
                <a:gd name="connsiteY19" fmla="*/ 447251 h 447251"/>
                <a:gd name="connsiteX20" fmla="*/ 4430963 w 7568415"/>
                <a:gd name="connsiteY20" fmla="*/ 447251 h 447251"/>
                <a:gd name="connsiteX21" fmla="*/ 3894294 w 7568415"/>
                <a:gd name="connsiteY21" fmla="*/ 447251 h 447251"/>
                <a:gd name="connsiteX22" fmla="*/ 3206256 w 7568415"/>
                <a:gd name="connsiteY22" fmla="*/ 447251 h 447251"/>
                <a:gd name="connsiteX23" fmla="*/ 2518218 w 7568415"/>
                <a:gd name="connsiteY23" fmla="*/ 447251 h 447251"/>
                <a:gd name="connsiteX24" fmla="*/ 1905865 w 7568415"/>
                <a:gd name="connsiteY24" fmla="*/ 447251 h 447251"/>
                <a:gd name="connsiteX25" fmla="*/ 1293511 w 7568415"/>
                <a:gd name="connsiteY25" fmla="*/ 447251 h 447251"/>
                <a:gd name="connsiteX26" fmla="*/ 681157 w 7568415"/>
                <a:gd name="connsiteY26" fmla="*/ 447251 h 447251"/>
                <a:gd name="connsiteX27" fmla="*/ 0 w 7568415"/>
                <a:gd name="connsiteY27" fmla="*/ 447251 h 447251"/>
                <a:gd name="connsiteX28" fmla="*/ 0 w 7568415"/>
                <a:gd name="connsiteY28" fmla="*/ 447251 h 447251"/>
                <a:gd name="connsiteX29" fmla="*/ 0 w 7568415"/>
                <a:gd name="connsiteY29" fmla="*/ 0 h 44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68415" h="447251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82840" y="-34741"/>
                    <a:pt x="509398" y="33900"/>
                    <a:pt x="839406" y="0"/>
                  </a:cubicBezTo>
                  <a:cubicBezTo>
                    <a:pt x="1169414" y="-33900"/>
                    <a:pt x="1235927" y="21296"/>
                    <a:pt x="1451760" y="0"/>
                  </a:cubicBezTo>
                  <a:cubicBezTo>
                    <a:pt x="1667593" y="-21296"/>
                    <a:pt x="2031140" y="15603"/>
                    <a:pt x="2291166" y="0"/>
                  </a:cubicBezTo>
                  <a:cubicBezTo>
                    <a:pt x="2551192" y="-15603"/>
                    <a:pt x="2833166" y="-25142"/>
                    <a:pt x="3054888" y="0"/>
                  </a:cubicBezTo>
                  <a:cubicBezTo>
                    <a:pt x="3276610" y="25142"/>
                    <a:pt x="3464783" y="-23047"/>
                    <a:pt x="3667241" y="0"/>
                  </a:cubicBezTo>
                  <a:cubicBezTo>
                    <a:pt x="3869699" y="23047"/>
                    <a:pt x="4204914" y="-1547"/>
                    <a:pt x="4506647" y="0"/>
                  </a:cubicBezTo>
                  <a:cubicBezTo>
                    <a:pt x="4808380" y="1547"/>
                    <a:pt x="4800615" y="-5354"/>
                    <a:pt x="5043317" y="0"/>
                  </a:cubicBezTo>
                  <a:cubicBezTo>
                    <a:pt x="5286019" y="5354"/>
                    <a:pt x="5291959" y="17979"/>
                    <a:pt x="5504302" y="0"/>
                  </a:cubicBezTo>
                  <a:cubicBezTo>
                    <a:pt x="5716645" y="-17979"/>
                    <a:pt x="5893808" y="-2871"/>
                    <a:pt x="6116655" y="0"/>
                  </a:cubicBezTo>
                  <a:cubicBezTo>
                    <a:pt x="6339502" y="2871"/>
                    <a:pt x="6461633" y="15492"/>
                    <a:pt x="6729009" y="0"/>
                  </a:cubicBezTo>
                  <a:cubicBezTo>
                    <a:pt x="6996385" y="-15492"/>
                    <a:pt x="7365526" y="35918"/>
                    <a:pt x="7568415" y="0"/>
                  </a:cubicBezTo>
                  <a:lnTo>
                    <a:pt x="7568415" y="0"/>
                  </a:lnTo>
                  <a:cubicBezTo>
                    <a:pt x="7552576" y="213810"/>
                    <a:pt x="7577544" y="234651"/>
                    <a:pt x="7568415" y="447251"/>
                  </a:cubicBezTo>
                  <a:lnTo>
                    <a:pt x="7568415" y="447251"/>
                  </a:lnTo>
                  <a:cubicBezTo>
                    <a:pt x="7241912" y="429416"/>
                    <a:pt x="6979118" y="412471"/>
                    <a:pt x="6804693" y="447251"/>
                  </a:cubicBezTo>
                  <a:cubicBezTo>
                    <a:pt x="6630268" y="482031"/>
                    <a:pt x="6489627" y="434021"/>
                    <a:pt x="6343708" y="447251"/>
                  </a:cubicBezTo>
                  <a:cubicBezTo>
                    <a:pt x="6197790" y="460481"/>
                    <a:pt x="6069859" y="446505"/>
                    <a:pt x="5882723" y="447251"/>
                  </a:cubicBezTo>
                  <a:cubicBezTo>
                    <a:pt x="5695588" y="447997"/>
                    <a:pt x="5379744" y="444362"/>
                    <a:pt x="5119001" y="447251"/>
                  </a:cubicBezTo>
                  <a:cubicBezTo>
                    <a:pt x="4858258" y="450140"/>
                    <a:pt x="4615620" y="455846"/>
                    <a:pt x="4430963" y="447251"/>
                  </a:cubicBezTo>
                  <a:cubicBezTo>
                    <a:pt x="4246306" y="438656"/>
                    <a:pt x="4022963" y="429769"/>
                    <a:pt x="3894294" y="447251"/>
                  </a:cubicBezTo>
                  <a:cubicBezTo>
                    <a:pt x="3765625" y="464733"/>
                    <a:pt x="3456226" y="452592"/>
                    <a:pt x="3206256" y="447251"/>
                  </a:cubicBezTo>
                  <a:cubicBezTo>
                    <a:pt x="2956286" y="441910"/>
                    <a:pt x="2665295" y="432230"/>
                    <a:pt x="2518218" y="447251"/>
                  </a:cubicBezTo>
                  <a:cubicBezTo>
                    <a:pt x="2371141" y="462272"/>
                    <a:pt x="2120667" y="442929"/>
                    <a:pt x="1905865" y="447251"/>
                  </a:cubicBezTo>
                  <a:cubicBezTo>
                    <a:pt x="1691063" y="451573"/>
                    <a:pt x="1522312" y="433378"/>
                    <a:pt x="1293511" y="447251"/>
                  </a:cubicBezTo>
                  <a:cubicBezTo>
                    <a:pt x="1064710" y="461124"/>
                    <a:pt x="854167" y="464359"/>
                    <a:pt x="681157" y="447251"/>
                  </a:cubicBezTo>
                  <a:cubicBezTo>
                    <a:pt x="508147" y="430143"/>
                    <a:pt x="182945" y="463597"/>
                    <a:pt x="0" y="447251"/>
                  </a:cubicBezTo>
                  <a:lnTo>
                    <a:pt x="0" y="447251"/>
                  </a:lnTo>
                  <a:cubicBezTo>
                    <a:pt x="14528" y="290156"/>
                    <a:pt x="2232" y="143984"/>
                    <a:pt x="0" y="0"/>
                  </a:cubicBezTo>
                  <a:close/>
                </a:path>
                <a:path w="7568415" h="447251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53282" y="-23918"/>
                    <a:pt x="475998" y="-25358"/>
                    <a:pt x="839406" y="0"/>
                  </a:cubicBezTo>
                  <a:cubicBezTo>
                    <a:pt x="1202814" y="25358"/>
                    <a:pt x="1162308" y="22331"/>
                    <a:pt x="1300391" y="0"/>
                  </a:cubicBezTo>
                  <a:cubicBezTo>
                    <a:pt x="1438474" y="-22331"/>
                    <a:pt x="1750110" y="17438"/>
                    <a:pt x="1912745" y="0"/>
                  </a:cubicBezTo>
                  <a:cubicBezTo>
                    <a:pt x="2075380" y="-17438"/>
                    <a:pt x="2375300" y="16590"/>
                    <a:pt x="2676467" y="0"/>
                  </a:cubicBezTo>
                  <a:cubicBezTo>
                    <a:pt x="2977634" y="-16590"/>
                    <a:pt x="3163773" y="17318"/>
                    <a:pt x="3440189" y="0"/>
                  </a:cubicBezTo>
                  <a:cubicBezTo>
                    <a:pt x="3716605" y="-17318"/>
                    <a:pt x="3728013" y="2395"/>
                    <a:pt x="3901174" y="0"/>
                  </a:cubicBezTo>
                  <a:cubicBezTo>
                    <a:pt x="4074336" y="-2395"/>
                    <a:pt x="4183489" y="-7800"/>
                    <a:pt x="4437843" y="0"/>
                  </a:cubicBezTo>
                  <a:cubicBezTo>
                    <a:pt x="4692197" y="7800"/>
                    <a:pt x="5072791" y="-25077"/>
                    <a:pt x="5277249" y="0"/>
                  </a:cubicBezTo>
                  <a:cubicBezTo>
                    <a:pt x="5481707" y="25077"/>
                    <a:pt x="5721058" y="-27550"/>
                    <a:pt x="6040971" y="0"/>
                  </a:cubicBezTo>
                  <a:cubicBezTo>
                    <a:pt x="6360884" y="27550"/>
                    <a:pt x="6624624" y="-14545"/>
                    <a:pt x="6804693" y="0"/>
                  </a:cubicBezTo>
                  <a:cubicBezTo>
                    <a:pt x="6984762" y="14545"/>
                    <a:pt x="7200194" y="-2479"/>
                    <a:pt x="7568415" y="0"/>
                  </a:cubicBezTo>
                  <a:lnTo>
                    <a:pt x="7568415" y="0"/>
                  </a:lnTo>
                  <a:cubicBezTo>
                    <a:pt x="7588460" y="188268"/>
                    <a:pt x="7585256" y="248727"/>
                    <a:pt x="7568415" y="447251"/>
                  </a:cubicBezTo>
                  <a:lnTo>
                    <a:pt x="7568415" y="447251"/>
                  </a:lnTo>
                  <a:cubicBezTo>
                    <a:pt x="7248021" y="429974"/>
                    <a:pt x="7206509" y="466994"/>
                    <a:pt x="6880377" y="447251"/>
                  </a:cubicBezTo>
                  <a:cubicBezTo>
                    <a:pt x="6554245" y="427508"/>
                    <a:pt x="6351707" y="441563"/>
                    <a:pt x="6192340" y="447251"/>
                  </a:cubicBezTo>
                  <a:cubicBezTo>
                    <a:pt x="6032973" y="452939"/>
                    <a:pt x="5656774" y="452514"/>
                    <a:pt x="5504302" y="447251"/>
                  </a:cubicBezTo>
                  <a:cubicBezTo>
                    <a:pt x="5351830" y="441988"/>
                    <a:pt x="5168381" y="443178"/>
                    <a:pt x="4967632" y="447251"/>
                  </a:cubicBezTo>
                  <a:cubicBezTo>
                    <a:pt x="4766883" y="451325"/>
                    <a:pt x="4355027" y="410308"/>
                    <a:pt x="4128226" y="447251"/>
                  </a:cubicBezTo>
                  <a:cubicBezTo>
                    <a:pt x="3901425" y="484194"/>
                    <a:pt x="3480590" y="432142"/>
                    <a:pt x="3288820" y="447251"/>
                  </a:cubicBezTo>
                  <a:cubicBezTo>
                    <a:pt x="3097050" y="462360"/>
                    <a:pt x="2857911" y="476533"/>
                    <a:pt x="2600783" y="447251"/>
                  </a:cubicBezTo>
                  <a:cubicBezTo>
                    <a:pt x="2343655" y="417969"/>
                    <a:pt x="2119034" y="439015"/>
                    <a:pt x="1761377" y="447251"/>
                  </a:cubicBezTo>
                  <a:cubicBezTo>
                    <a:pt x="1403720" y="455487"/>
                    <a:pt x="1480033" y="438594"/>
                    <a:pt x="1300391" y="447251"/>
                  </a:cubicBezTo>
                  <a:cubicBezTo>
                    <a:pt x="1120749" y="455908"/>
                    <a:pt x="916259" y="478919"/>
                    <a:pt x="612354" y="447251"/>
                  </a:cubicBezTo>
                  <a:cubicBezTo>
                    <a:pt x="308449" y="415583"/>
                    <a:pt x="212057" y="465245"/>
                    <a:pt x="0" y="447251"/>
                  </a:cubicBezTo>
                  <a:lnTo>
                    <a:pt x="0" y="447251"/>
                  </a:lnTo>
                  <a:cubicBezTo>
                    <a:pt x="1576" y="249134"/>
                    <a:pt x="1138" y="1155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r>
                <a:rPr lang="en-US" altLang="ko-KR" sz="2000" dirty="0"/>
                <a:t>R, G, B </a:t>
              </a:r>
              <a:r>
                <a:rPr lang="ko-KR" altLang="en-US" sz="2000" dirty="0"/>
                <a:t>값을 따로 구해서 </a:t>
              </a:r>
              <a:r>
                <a:rPr lang="ko-KR" altLang="en-US" sz="2000" dirty="0" err="1"/>
                <a:t>합해줌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서로 다른 </a:t>
              </a:r>
              <a:r>
                <a:rPr lang="ko-KR" altLang="en-US" sz="2000" dirty="0">
                  <a:solidFill>
                    <a:srgbClr val="00938F"/>
                  </a:solidFill>
                </a:rPr>
                <a:t>가중치</a:t>
              </a:r>
              <a:r>
                <a:rPr lang="ko-KR" altLang="en-US" sz="2000" dirty="0"/>
                <a:t> 둘 수 있음</a:t>
              </a:r>
              <a:r>
                <a:rPr lang="en-US" altLang="ko-KR" sz="2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436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MSSIM Score</a:t>
            </a:r>
            <a:endParaRPr lang="ko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B22A030C-878A-99CE-4C4D-F300A7BCEC69}"/>
              </a:ext>
            </a:extLst>
          </p:cNvPr>
          <p:cNvSpPr/>
          <p:nvPr/>
        </p:nvSpPr>
        <p:spPr>
          <a:xfrm rot="10800000">
            <a:off x="299210" y="1129218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BF89F5-83D0-03A2-2ED5-57DDEDFB162E}"/>
              </a:ext>
            </a:extLst>
          </p:cNvPr>
          <p:cNvGrpSpPr/>
          <p:nvPr/>
        </p:nvGrpSpPr>
        <p:grpSpPr>
          <a:xfrm>
            <a:off x="2677296" y="1324616"/>
            <a:ext cx="6674522" cy="1155784"/>
            <a:chOff x="2677295" y="3091033"/>
            <a:chExt cx="8941165" cy="1155784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5EB054BD-FCC1-E0CC-289C-F5D981FEA904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3091033"/>
              <a:ext cx="8941165" cy="448508"/>
            </a:xfrm>
            <a:custGeom>
              <a:avLst/>
              <a:gdLst>
                <a:gd name="connsiteX0" fmla="*/ 0 w 6674522"/>
                <a:gd name="connsiteY0" fmla="*/ 0 h 448508"/>
                <a:gd name="connsiteX1" fmla="*/ 0 w 6674522"/>
                <a:gd name="connsiteY1" fmla="*/ 0 h 448508"/>
                <a:gd name="connsiteX2" fmla="*/ 600707 w 6674522"/>
                <a:gd name="connsiteY2" fmla="*/ 0 h 448508"/>
                <a:gd name="connsiteX3" fmla="*/ 1134669 w 6674522"/>
                <a:gd name="connsiteY3" fmla="*/ 0 h 448508"/>
                <a:gd name="connsiteX4" fmla="*/ 1668631 w 6674522"/>
                <a:gd name="connsiteY4" fmla="*/ 0 h 448508"/>
                <a:gd name="connsiteX5" fmla="*/ 2135847 w 6674522"/>
                <a:gd name="connsiteY5" fmla="*/ 0 h 448508"/>
                <a:gd name="connsiteX6" fmla="*/ 2736554 w 6674522"/>
                <a:gd name="connsiteY6" fmla="*/ 0 h 448508"/>
                <a:gd name="connsiteX7" fmla="*/ 3537497 w 6674522"/>
                <a:gd name="connsiteY7" fmla="*/ 0 h 448508"/>
                <a:gd name="connsiteX8" fmla="*/ 4271694 w 6674522"/>
                <a:gd name="connsiteY8" fmla="*/ 0 h 448508"/>
                <a:gd name="connsiteX9" fmla="*/ 4872401 w 6674522"/>
                <a:gd name="connsiteY9" fmla="*/ 0 h 448508"/>
                <a:gd name="connsiteX10" fmla="*/ 5673344 w 6674522"/>
                <a:gd name="connsiteY10" fmla="*/ 0 h 448508"/>
                <a:gd name="connsiteX11" fmla="*/ 6674522 w 6674522"/>
                <a:gd name="connsiteY11" fmla="*/ 0 h 448508"/>
                <a:gd name="connsiteX12" fmla="*/ 6674522 w 6674522"/>
                <a:gd name="connsiteY12" fmla="*/ 0 h 448508"/>
                <a:gd name="connsiteX13" fmla="*/ 6674522 w 6674522"/>
                <a:gd name="connsiteY13" fmla="*/ 448508 h 448508"/>
                <a:gd name="connsiteX14" fmla="*/ 6674522 w 6674522"/>
                <a:gd name="connsiteY14" fmla="*/ 448508 h 448508"/>
                <a:gd name="connsiteX15" fmla="*/ 5940325 w 6674522"/>
                <a:gd name="connsiteY15" fmla="*/ 448508 h 448508"/>
                <a:gd name="connsiteX16" fmla="*/ 5139382 w 6674522"/>
                <a:gd name="connsiteY16" fmla="*/ 448508 h 448508"/>
                <a:gd name="connsiteX17" fmla="*/ 4405185 w 6674522"/>
                <a:gd name="connsiteY17" fmla="*/ 448508 h 448508"/>
                <a:gd name="connsiteX18" fmla="*/ 3871223 w 6674522"/>
                <a:gd name="connsiteY18" fmla="*/ 448508 h 448508"/>
                <a:gd name="connsiteX19" fmla="*/ 3137025 w 6674522"/>
                <a:gd name="connsiteY19" fmla="*/ 448508 h 448508"/>
                <a:gd name="connsiteX20" fmla="*/ 2669809 w 6674522"/>
                <a:gd name="connsiteY20" fmla="*/ 448508 h 448508"/>
                <a:gd name="connsiteX21" fmla="*/ 2202592 w 6674522"/>
                <a:gd name="connsiteY21" fmla="*/ 448508 h 448508"/>
                <a:gd name="connsiteX22" fmla="*/ 1468395 w 6674522"/>
                <a:gd name="connsiteY22" fmla="*/ 448508 h 448508"/>
                <a:gd name="connsiteX23" fmla="*/ 800943 w 6674522"/>
                <a:gd name="connsiteY23" fmla="*/ 448508 h 448508"/>
                <a:gd name="connsiteX24" fmla="*/ 0 w 6674522"/>
                <a:gd name="connsiteY24" fmla="*/ 448508 h 448508"/>
                <a:gd name="connsiteX25" fmla="*/ 0 w 6674522"/>
                <a:gd name="connsiteY25" fmla="*/ 448508 h 448508"/>
                <a:gd name="connsiteX26" fmla="*/ 0 w 6674522"/>
                <a:gd name="connsiteY26" fmla="*/ 0 h 44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74522" h="44850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78283" y="18174"/>
                    <a:pt x="457152" y="8072"/>
                    <a:pt x="600707" y="0"/>
                  </a:cubicBezTo>
                  <a:cubicBezTo>
                    <a:pt x="744262" y="-8072"/>
                    <a:pt x="910005" y="-8488"/>
                    <a:pt x="1134669" y="0"/>
                  </a:cubicBezTo>
                  <a:cubicBezTo>
                    <a:pt x="1359333" y="8488"/>
                    <a:pt x="1409276" y="-20077"/>
                    <a:pt x="1668631" y="0"/>
                  </a:cubicBezTo>
                  <a:cubicBezTo>
                    <a:pt x="1927986" y="20077"/>
                    <a:pt x="2005019" y="2783"/>
                    <a:pt x="2135847" y="0"/>
                  </a:cubicBezTo>
                  <a:cubicBezTo>
                    <a:pt x="2266675" y="-2783"/>
                    <a:pt x="2535218" y="28412"/>
                    <a:pt x="2736554" y="0"/>
                  </a:cubicBezTo>
                  <a:cubicBezTo>
                    <a:pt x="2937890" y="-28412"/>
                    <a:pt x="3290186" y="-9481"/>
                    <a:pt x="3537497" y="0"/>
                  </a:cubicBezTo>
                  <a:cubicBezTo>
                    <a:pt x="3784808" y="9481"/>
                    <a:pt x="3987804" y="29142"/>
                    <a:pt x="4271694" y="0"/>
                  </a:cubicBezTo>
                  <a:cubicBezTo>
                    <a:pt x="4555584" y="-29142"/>
                    <a:pt x="4664115" y="-24740"/>
                    <a:pt x="4872401" y="0"/>
                  </a:cubicBezTo>
                  <a:cubicBezTo>
                    <a:pt x="5080687" y="24740"/>
                    <a:pt x="5404572" y="-35775"/>
                    <a:pt x="5673344" y="0"/>
                  </a:cubicBezTo>
                  <a:cubicBezTo>
                    <a:pt x="5942116" y="35775"/>
                    <a:pt x="6239486" y="21456"/>
                    <a:pt x="6674522" y="0"/>
                  </a:cubicBezTo>
                  <a:lnTo>
                    <a:pt x="6674522" y="0"/>
                  </a:lnTo>
                  <a:cubicBezTo>
                    <a:pt x="6689718" y="122507"/>
                    <a:pt x="6653137" y="252486"/>
                    <a:pt x="6674522" y="448508"/>
                  </a:cubicBezTo>
                  <a:lnTo>
                    <a:pt x="6674522" y="448508"/>
                  </a:lnTo>
                  <a:cubicBezTo>
                    <a:pt x="6339761" y="478581"/>
                    <a:pt x="6135662" y="484097"/>
                    <a:pt x="5940325" y="448508"/>
                  </a:cubicBezTo>
                  <a:cubicBezTo>
                    <a:pt x="5744988" y="412919"/>
                    <a:pt x="5378566" y="414299"/>
                    <a:pt x="5139382" y="448508"/>
                  </a:cubicBezTo>
                  <a:cubicBezTo>
                    <a:pt x="4900198" y="482717"/>
                    <a:pt x="4720328" y="420004"/>
                    <a:pt x="4405185" y="448508"/>
                  </a:cubicBezTo>
                  <a:cubicBezTo>
                    <a:pt x="4090042" y="477012"/>
                    <a:pt x="4040343" y="450855"/>
                    <a:pt x="3871223" y="448508"/>
                  </a:cubicBezTo>
                  <a:cubicBezTo>
                    <a:pt x="3702103" y="446161"/>
                    <a:pt x="3414457" y="463352"/>
                    <a:pt x="3137025" y="448508"/>
                  </a:cubicBezTo>
                  <a:cubicBezTo>
                    <a:pt x="2859593" y="433664"/>
                    <a:pt x="2791348" y="464537"/>
                    <a:pt x="2669809" y="448508"/>
                  </a:cubicBezTo>
                  <a:cubicBezTo>
                    <a:pt x="2548270" y="432479"/>
                    <a:pt x="2320573" y="463485"/>
                    <a:pt x="2202592" y="448508"/>
                  </a:cubicBezTo>
                  <a:cubicBezTo>
                    <a:pt x="2084611" y="433531"/>
                    <a:pt x="1781228" y="468623"/>
                    <a:pt x="1468395" y="448508"/>
                  </a:cubicBezTo>
                  <a:cubicBezTo>
                    <a:pt x="1155562" y="428393"/>
                    <a:pt x="1090644" y="463094"/>
                    <a:pt x="800943" y="448508"/>
                  </a:cubicBezTo>
                  <a:cubicBezTo>
                    <a:pt x="511242" y="433922"/>
                    <a:pt x="342489" y="415359"/>
                    <a:pt x="0" y="448508"/>
                  </a:cubicBezTo>
                  <a:lnTo>
                    <a:pt x="0" y="448508"/>
                  </a:lnTo>
                  <a:cubicBezTo>
                    <a:pt x="-12784" y="335862"/>
                    <a:pt x="-20092" y="179024"/>
                    <a:pt x="0" y="0"/>
                  </a:cubicBezTo>
                  <a:close/>
                </a:path>
                <a:path w="6674522" h="44850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15292" y="-10910"/>
                    <a:pt x="613112" y="-16353"/>
                    <a:pt x="800943" y="0"/>
                  </a:cubicBezTo>
                  <a:cubicBezTo>
                    <a:pt x="988774" y="16353"/>
                    <a:pt x="1127115" y="-17917"/>
                    <a:pt x="1268159" y="0"/>
                  </a:cubicBezTo>
                  <a:cubicBezTo>
                    <a:pt x="1409203" y="17917"/>
                    <a:pt x="1711895" y="-28835"/>
                    <a:pt x="1868866" y="0"/>
                  </a:cubicBezTo>
                  <a:cubicBezTo>
                    <a:pt x="2025837" y="28835"/>
                    <a:pt x="2395646" y="22355"/>
                    <a:pt x="2603064" y="0"/>
                  </a:cubicBezTo>
                  <a:cubicBezTo>
                    <a:pt x="2810482" y="-22355"/>
                    <a:pt x="3110422" y="-13896"/>
                    <a:pt x="3337261" y="0"/>
                  </a:cubicBezTo>
                  <a:cubicBezTo>
                    <a:pt x="3564100" y="13896"/>
                    <a:pt x="3673407" y="-4015"/>
                    <a:pt x="3804478" y="0"/>
                  </a:cubicBezTo>
                  <a:cubicBezTo>
                    <a:pt x="3935549" y="4015"/>
                    <a:pt x="4141761" y="-22987"/>
                    <a:pt x="4338439" y="0"/>
                  </a:cubicBezTo>
                  <a:cubicBezTo>
                    <a:pt x="4535117" y="22987"/>
                    <a:pt x="4805515" y="-31923"/>
                    <a:pt x="5139382" y="0"/>
                  </a:cubicBezTo>
                  <a:cubicBezTo>
                    <a:pt x="5473249" y="31923"/>
                    <a:pt x="5694173" y="14201"/>
                    <a:pt x="5873579" y="0"/>
                  </a:cubicBezTo>
                  <a:cubicBezTo>
                    <a:pt x="6052985" y="-14201"/>
                    <a:pt x="6414804" y="-34284"/>
                    <a:pt x="6674522" y="0"/>
                  </a:cubicBezTo>
                  <a:lnTo>
                    <a:pt x="6674522" y="0"/>
                  </a:lnTo>
                  <a:cubicBezTo>
                    <a:pt x="6664868" y="105545"/>
                    <a:pt x="6690387" y="341267"/>
                    <a:pt x="6674522" y="448508"/>
                  </a:cubicBezTo>
                  <a:lnTo>
                    <a:pt x="6674522" y="448508"/>
                  </a:lnTo>
                  <a:cubicBezTo>
                    <a:pt x="6324747" y="458114"/>
                    <a:pt x="6295129" y="469595"/>
                    <a:pt x="5940325" y="448508"/>
                  </a:cubicBezTo>
                  <a:cubicBezTo>
                    <a:pt x="5585521" y="427421"/>
                    <a:pt x="5509588" y="443012"/>
                    <a:pt x="5206127" y="448508"/>
                  </a:cubicBezTo>
                  <a:cubicBezTo>
                    <a:pt x="4902666" y="454004"/>
                    <a:pt x="4741051" y="431500"/>
                    <a:pt x="4538675" y="448508"/>
                  </a:cubicBezTo>
                  <a:cubicBezTo>
                    <a:pt x="4336299" y="465516"/>
                    <a:pt x="4171014" y="437839"/>
                    <a:pt x="3871223" y="448508"/>
                  </a:cubicBezTo>
                  <a:cubicBezTo>
                    <a:pt x="3571432" y="459177"/>
                    <a:pt x="3471457" y="439194"/>
                    <a:pt x="3337261" y="448508"/>
                  </a:cubicBezTo>
                  <a:cubicBezTo>
                    <a:pt x="3203065" y="457822"/>
                    <a:pt x="2888844" y="449233"/>
                    <a:pt x="2536318" y="448508"/>
                  </a:cubicBezTo>
                  <a:cubicBezTo>
                    <a:pt x="2183792" y="447783"/>
                    <a:pt x="1944491" y="416763"/>
                    <a:pt x="1735376" y="448508"/>
                  </a:cubicBezTo>
                  <a:cubicBezTo>
                    <a:pt x="1526261" y="480253"/>
                    <a:pt x="1314828" y="462034"/>
                    <a:pt x="1067924" y="448508"/>
                  </a:cubicBezTo>
                  <a:cubicBezTo>
                    <a:pt x="821020" y="434982"/>
                    <a:pt x="216622" y="499444"/>
                    <a:pt x="0" y="448508"/>
                  </a:cubicBezTo>
                  <a:lnTo>
                    <a:pt x="0" y="448508"/>
                  </a:lnTo>
                  <a:cubicBezTo>
                    <a:pt x="12807" y="240639"/>
                    <a:pt x="12210" y="168288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000" b="1" dirty="0"/>
                <a:t>Mean Structural Similarity Index (MSSIM)</a:t>
              </a:r>
              <a:endParaRPr kumimoji="1" lang="ko-KR" altLang="en-US" sz="2000" b="1" dirty="0"/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7582466C-BF48-C4B1-D7CA-069CC9437E01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3539540"/>
              <a:ext cx="8941165" cy="707277"/>
            </a:xfrm>
            <a:custGeom>
              <a:avLst/>
              <a:gdLst>
                <a:gd name="connsiteX0" fmla="*/ 0 w 6674522"/>
                <a:gd name="connsiteY0" fmla="*/ 0 h 707277"/>
                <a:gd name="connsiteX1" fmla="*/ 0 w 6674522"/>
                <a:gd name="connsiteY1" fmla="*/ 0 h 707277"/>
                <a:gd name="connsiteX2" fmla="*/ 800943 w 6674522"/>
                <a:gd name="connsiteY2" fmla="*/ 0 h 707277"/>
                <a:gd name="connsiteX3" fmla="*/ 1401650 w 6674522"/>
                <a:gd name="connsiteY3" fmla="*/ 0 h 707277"/>
                <a:gd name="connsiteX4" fmla="*/ 2202592 w 6674522"/>
                <a:gd name="connsiteY4" fmla="*/ 0 h 707277"/>
                <a:gd name="connsiteX5" fmla="*/ 2936790 w 6674522"/>
                <a:gd name="connsiteY5" fmla="*/ 0 h 707277"/>
                <a:gd name="connsiteX6" fmla="*/ 3537497 w 6674522"/>
                <a:gd name="connsiteY6" fmla="*/ 0 h 707277"/>
                <a:gd name="connsiteX7" fmla="*/ 4338439 w 6674522"/>
                <a:gd name="connsiteY7" fmla="*/ 0 h 707277"/>
                <a:gd name="connsiteX8" fmla="*/ 4872401 w 6674522"/>
                <a:gd name="connsiteY8" fmla="*/ 0 h 707277"/>
                <a:gd name="connsiteX9" fmla="*/ 5339618 w 6674522"/>
                <a:gd name="connsiteY9" fmla="*/ 0 h 707277"/>
                <a:gd name="connsiteX10" fmla="*/ 5940325 w 6674522"/>
                <a:gd name="connsiteY10" fmla="*/ 0 h 707277"/>
                <a:gd name="connsiteX11" fmla="*/ 6674522 w 6674522"/>
                <a:gd name="connsiteY11" fmla="*/ 0 h 707277"/>
                <a:gd name="connsiteX12" fmla="*/ 6674522 w 6674522"/>
                <a:gd name="connsiteY12" fmla="*/ 0 h 707277"/>
                <a:gd name="connsiteX13" fmla="*/ 6674522 w 6674522"/>
                <a:gd name="connsiteY13" fmla="*/ 332420 h 707277"/>
                <a:gd name="connsiteX14" fmla="*/ 6674522 w 6674522"/>
                <a:gd name="connsiteY14" fmla="*/ 707277 h 707277"/>
                <a:gd name="connsiteX15" fmla="*/ 6674522 w 6674522"/>
                <a:gd name="connsiteY15" fmla="*/ 707277 h 707277"/>
                <a:gd name="connsiteX16" fmla="*/ 5940325 w 6674522"/>
                <a:gd name="connsiteY16" fmla="*/ 707277 h 707277"/>
                <a:gd name="connsiteX17" fmla="*/ 5473108 w 6674522"/>
                <a:gd name="connsiteY17" fmla="*/ 707277 h 707277"/>
                <a:gd name="connsiteX18" fmla="*/ 5005892 w 6674522"/>
                <a:gd name="connsiteY18" fmla="*/ 707277 h 707277"/>
                <a:gd name="connsiteX19" fmla="*/ 4271694 w 6674522"/>
                <a:gd name="connsiteY19" fmla="*/ 707277 h 707277"/>
                <a:gd name="connsiteX20" fmla="*/ 3604242 w 6674522"/>
                <a:gd name="connsiteY20" fmla="*/ 707277 h 707277"/>
                <a:gd name="connsiteX21" fmla="*/ 3070280 w 6674522"/>
                <a:gd name="connsiteY21" fmla="*/ 707277 h 707277"/>
                <a:gd name="connsiteX22" fmla="*/ 2402828 w 6674522"/>
                <a:gd name="connsiteY22" fmla="*/ 707277 h 707277"/>
                <a:gd name="connsiteX23" fmla="*/ 1735376 w 6674522"/>
                <a:gd name="connsiteY23" fmla="*/ 707277 h 707277"/>
                <a:gd name="connsiteX24" fmla="*/ 1134669 w 6674522"/>
                <a:gd name="connsiteY24" fmla="*/ 707277 h 707277"/>
                <a:gd name="connsiteX25" fmla="*/ 0 w 6674522"/>
                <a:gd name="connsiteY25" fmla="*/ 707277 h 707277"/>
                <a:gd name="connsiteX26" fmla="*/ 0 w 6674522"/>
                <a:gd name="connsiteY26" fmla="*/ 707277 h 707277"/>
                <a:gd name="connsiteX27" fmla="*/ 0 w 6674522"/>
                <a:gd name="connsiteY27" fmla="*/ 360711 h 707277"/>
                <a:gd name="connsiteX28" fmla="*/ 0 w 6674522"/>
                <a:gd name="connsiteY28" fmla="*/ 0 h 70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674522" h="707277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60784" y="-38541"/>
                    <a:pt x="464007" y="20493"/>
                    <a:pt x="800943" y="0"/>
                  </a:cubicBezTo>
                  <a:cubicBezTo>
                    <a:pt x="1137879" y="-20493"/>
                    <a:pt x="1200314" y="28412"/>
                    <a:pt x="1401650" y="0"/>
                  </a:cubicBezTo>
                  <a:cubicBezTo>
                    <a:pt x="1602986" y="-28412"/>
                    <a:pt x="1960165" y="-7291"/>
                    <a:pt x="2202592" y="0"/>
                  </a:cubicBezTo>
                  <a:cubicBezTo>
                    <a:pt x="2445019" y="7291"/>
                    <a:pt x="2647455" y="25195"/>
                    <a:pt x="2936790" y="0"/>
                  </a:cubicBezTo>
                  <a:cubicBezTo>
                    <a:pt x="3226125" y="-25195"/>
                    <a:pt x="3329211" y="-24740"/>
                    <a:pt x="3537497" y="0"/>
                  </a:cubicBezTo>
                  <a:cubicBezTo>
                    <a:pt x="3745783" y="24740"/>
                    <a:pt x="4070715" y="-34617"/>
                    <a:pt x="4338439" y="0"/>
                  </a:cubicBezTo>
                  <a:cubicBezTo>
                    <a:pt x="4606163" y="34617"/>
                    <a:pt x="4702829" y="-15467"/>
                    <a:pt x="4872401" y="0"/>
                  </a:cubicBezTo>
                  <a:cubicBezTo>
                    <a:pt x="5041973" y="15467"/>
                    <a:pt x="5201789" y="17058"/>
                    <a:pt x="5339618" y="0"/>
                  </a:cubicBezTo>
                  <a:cubicBezTo>
                    <a:pt x="5477447" y="-17058"/>
                    <a:pt x="5669960" y="22664"/>
                    <a:pt x="5940325" y="0"/>
                  </a:cubicBezTo>
                  <a:cubicBezTo>
                    <a:pt x="6210690" y="-22664"/>
                    <a:pt x="6517819" y="-1442"/>
                    <a:pt x="6674522" y="0"/>
                  </a:cubicBezTo>
                  <a:lnTo>
                    <a:pt x="6674522" y="0"/>
                  </a:lnTo>
                  <a:cubicBezTo>
                    <a:pt x="6672427" y="105354"/>
                    <a:pt x="6668557" y="170152"/>
                    <a:pt x="6674522" y="332420"/>
                  </a:cubicBezTo>
                  <a:cubicBezTo>
                    <a:pt x="6680487" y="494688"/>
                    <a:pt x="6672790" y="577021"/>
                    <a:pt x="6674522" y="707277"/>
                  </a:cubicBezTo>
                  <a:lnTo>
                    <a:pt x="6674522" y="707277"/>
                  </a:lnTo>
                  <a:cubicBezTo>
                    <a:pt x="6443795" y="725569"/>
                    <a:pt x="6213547" y="717314"/>
                    <a:pt x="5940325" y="707277"/>
                  </a:cubicBezTo>
                  <a:cubicBezTo>
                    <a:pt x="5667103" y="697240"/>
                    <a:pt x="5602878" y="683973"/>
                    <a:pt x="5473108" y="707277"/>
                  </a:cubicBezTo>
                  <a:cubicBezTo>
                    <a:pt x="5343338" y="730581"/>
                    <a:pt x="5121310" y="721312"/>
                    <a:pt x="5005892" y="707277"/>
                  </a:cubicBezTo>
                  <a:cubicBezTo>
                    <a:pt x="4890474" y="693242"/>
                    <a:pt x="4586069" y="731721"/>
                    <a:pt x="4271694" y="707277"/>
                  </a:cubicBezTo>
                  <a:cubicBezTo>
                    <a:pt x="3957319" y="682833"/>
                    <a:pt x="3893943" y="721863"/>
                    <a:pt x="3604242" y="707277"/>
                  </a:cubicBezTo>
                  <a:cubicBezTo>
                    <a:pt x="3314541" y="692691"/>
                    <a:pt x="3202618" y="687477"/>
                    <a:pt x="3070280" y="707277"/>
                  </a:cubicBezTo>
                  <a:cubicBezTo>
                    <a:pt x="2937942" y="727077"/>
                    <a:pt x="2670689" y="688179"/>
                    <a:pt x="2402828" y="707277"/>
                  </a:cubicBezTo>
                  <a:cubicBezTo>
                    <a:pt x="2134967" y="726375"/>
                    <a:pt x="1945004" y="701186"/>
                    <a:pt x="1735376" y="707277"/>
                  </a:cubicBezTo>
                  <a:cubicBezTo>
                    <a:pt x="1525748" y="713368"/>
                    <a:pt x="1297948" y="732950"/>
                    <a:pt x="1134669" y="707277"/>
                  </a:cubicBezTo>
                  <a:cubicBezTo>
                    <a:pt x="971390" y="681604"/>
                    <a:pt x="553337" y="704334"/>
                    <a:pt x="0" y="707277"/>
                  </a:cubicBezTo>
                  <a:lnTo>
                    <a:pt x="0" y="707277"/>
                  </a:lnTo>
                  <a:cubicBezTo>
                    <a:pt x="-17008" y="619621"/>
                    <a:pt x="10335" y="447484"/>
                    <a:pt x="0" y="360711"/>
                  </a:cubicBezTo>
                  <a:cubicBezTo>
                    <a:pt x="-10335" y="273938"/>
                    <a:pt x="-9662" y="140685"/>
                    <a:pt x="0" y="0"/>
                  </a:cubicBezTo>
                  <a:close/>
                </a:path>
                <a:path w="6674522" h="707277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15292" y="-10910"/>
                    <a:pt x="613112" y="-16353"/>
                    <a:pt x="800943" y="0"/>
                  </a:cubicBezTo>
                  <a:cubicBezTo>
                    <a:pt x="988774" y="16353"/>
                    <a:pt x="1127115" y="-17917"/>
                    <a:pt x="1268159" y="0"/>
                  </a:cubicBezTo>
                  <a:cubicBezTo>
                    <a:pt x="1409203" y="17917"/>
                    <a:pt x="1711895" y="-28835"/>
                    <a:pt x="1868866" y="0"/>
                  </a:cubicBezTo>
                  <a:cubicBezTo>
                    <a:pt x="2025837" y="28835"/>
                    <a:pt x="2395646" y="22355"/>
                    <a:pt x="2603064" y="0"/>
                  </a:cubicBezTo>
                  <a:cubicBezTo>
                    <a:pt x="2810482" y="-22355"/>
                    <a:pt x="3110422" y="-13896"/>
                    <a:pt x="3337261" y="0"/>
                  </a:cubicBezTo>
                  <a:cubicBezTo>
                    <a:pt x="3564100" y="13896"/>
                    <a:pt x="3673407" y="-4015"/>
                    <a:pt x="3804478" y="0"/>
                  </a:cubicBezTo>
                  <a:cubicBezTo>
                    <a:pt x="3935549" y="4015"/>
                    <a:pt x="4141761" y="-22987"/>
                    <a:pt x="4338439" y="0"/>
                  </a:cubicBezTo>
                  <a:cubicBezTo>
                    <a:pt x="4535117" y="22987"/>
                    <a:pt x="4805515" y="-31923"/>
                    <a:pt x="5139382" y="0"/>
                  </a:cubicBezTo>
                  <a:cubicBezTo>
                    <a:pt x="5473249" y="31923"/>
                    <a:pt x="5694173" y="14201"/>
                    <a:pt x="5873579" y="0"/>
                  </a:cubicBezTo>
                  <a:cubicBezTo>
                    <a:pt x="6052985" y="-14201"/>
                    <a:pt x="6414804" y="-34284"/>
                    <a:pt x="6674522" y="0"/>
                  </a:cubicBezTo>
                  <a:lnTo>
                    <a:pt x="6674522" y="0"/>
                  </a:lnTo>
                  <a:cubicBezTo>
                    <a:pt x="6663319" y="131861"/>
                    <a:pt x="6689864" y="246754"/>
                    <a:pt x="6674522" y="360711"/>
                  </a:cubicBezTo>
                  <a:cubicBezTo>
                    <a:pt x="6659180" y="474668"/>
                    <a:pt x="6677332" y="553315"/>
                    <a:pt x="6674522" y="707277"/>
                  </a:cubicBezTo>
                  <a:lnTo>
                    <a:pt x="6674522" y="707277"/>
                  </a:lnTo>
                  <a:cubicBezTo>
                    <a:pt x="6383649" y="695926"/>
                    <a:pt x="6316793" y="691668"/>
                    <a:pt x="6007070" y="707277"/>
                  </a:cubicBezTo>
                  <a:cubicBezTo>
                    <a:pt x="5697347" y="722886"/>
                    <a:pt x="5541994" y="690269"/>
                    <a:pt x="5339618" y="707277"/>
                  </a:cubicBezTo>
                  <a:cubicBezTo>
                    <a:pt x="5137242" y="724285"/>
                    <a:pt x="4977724" y="698347"/>
                    <a:pt x="4672165" y="707277"/>
                  </a:cubicBezTo>
                  <a:cubicBezTo>
                    <a:pt x="4366606" y="716207"/>
                    <a:pt x="4268511" y="689994"/>
                    <a:pt x="4138204" y="707277"/>
                  </a:cubicBezTo>
                  <a:cubicBezTo>
                    <a:pt x="4007897" y="724560"/>
                    <a:pt x="3689787" y="708002"/>
                    <a:pt x="3337261" y="707277"/>
                  </a:cubicBezTo>
                  <a:cubicBezTo>
                    <a:pt x="2984735" y="706552"/>
                    <a:pt x="2746945" y="675888"/>
                    <a:pt x="2536318" y="707277"/>
                  </a:cubicBezTo>
                  <a:cubicBezTo>
                    <a:pt x="2325691" y="738666"/>
                    <a:pt x="2115770" y="720803"/>
                    <a:pt x="1868866" y="707277"/>
                  </a:cubicBezTo>
                  <a:cubicBezTo>
                    <a:pt x="1621962" y="693751"/>
                    <a:pt x="1231110" y="744846"/>
                    <a:pt x="1067924" y="707277"/>
                  </a:cubicBezTo>
                  <a:cubicBezTo>
                    <a:pt x="904738" y="669708"/>
                    <a:pt x="814753" y="693285"/>
                    <a:pt x="600707" y="707277"/>
                  </a:cubicBezTo>
                  <a:cubicBezTo>
                    <a:pt x="386661" y="721269"/>
                    <a:pt x="277068" y="715179"/>
                    <a:pt x="0" y="707277"/>
                  </a:cubicBezTo>
                  <a:lnTo>
                    <a:pt x="0" y="707277"/>
                  </a:lnTo>
                  <a:cubicBezTo>
                    <a:pt x="-3356" y="553938"/>
                    <a:pt x="-13630" y="499196"/>
                    <a:pt x="0" y="346566"/>
                  </a:cubicBezTo>
                  <a:cubicBezTo>
                    <a:pt x="13630" y="193936"/>
                    <a:pt x="769" y="11256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r>
                <a:rPr lang="ko-KR" altLang="en-US" sz="2000" dirty="0"/>
                <a:t>이미지 전체를 한 번에 비교하지 않고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</a:t>
              </a:r>
              <a:endParaRPr lang="en-US" altLang="ko-KR" sz="2000" dirty="0"/>
            </a:p>
            <a:p>
              <a:pPr algn="l">
                <a:lnSpc>
                  <a:spcPct val="110000"/>
                </a:lnSpc>
              </a:pPr>
              <a:r>
                <a:rPr lang="en-US" altLang="ko-KR" sz="2000" dirty="0" err="1">
                  <a:solidFill>
                    <a:srgbClr val="00938F"/>
                  </a:solidFill>
                </a:rPr>
                <a:t>NxN</a:t>
              </a:r>
              <a:r>
                <a:rPr lang="ko-KR" altLang="en-US" sz="2000" dirty="0">
                  <a:solidFill>
                    <a:srgbClr val="00938F"/>
                  </a:solidFill>
                </a:rPr>
                <a:t>의 윈도우</a:t>
              </a:r>
              <a:r>
                <a:rPr lang="ko-KR" altLang="en-US" sz="2000" dirty="0"/>
                <a:t>를 이용하여 특정 지역들끼리 비교한 값을 합산하는 방식</a:t>
              </a:r>
              <a:endParaRPr kumimoji="1" lang="ko-KR" altLang="en-US" sz="2000" dirty="0">
                <a:solidFill>
                  <a:srgbClr val="56330E"/>
                </a:solidFill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FE6A5DF-D648-8116-B92B-9EFE84E4B285}"/>
              </a:ext>
            </a:extLst>
          </p:cNvPr>
          <p:cNvGrpSpPr/>
          <p:nvPr/>
        </p:nvGrpSpPr>
        <p:grpSpPr>
          <a:xfrm>
            <a:off x="3158265" y="2630085"/>
            <a:ext cx="4974371" cy="2798084"/>
            <a:chOff x="3594537" y="3233124"/>
            <a:chExt cx="4974371" cy="2798084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43787E15-8AFB-A08C-570E-DA98A104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537" y="3233124"/>
              <a:ext cx="4974371" cy="2798084"/>
            </a:xfrm>
            <a:prstGeom prst="rect">
              <a:avLst/>
            </a:prstGeom>
          </p:spPr>
        </p:pic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39DE5C0B-0F22-6AA4-F6C3-973DCAF12C0B}"/>
                </a:ext>
              </a:extLst>
            </p:cNvPr>
            <p:cNvGrpSpPr/>
            <p:nvPr/>
          </p:nvGrpSpPr>
          <p:grpSpPr>
            <a:xfrm>
              <a:off x="3594538" y="3245579"/>
              <a:ext cx="4967571" cy="2785629"/>
              <a:chOff x="3594538" y="3245579"/>
              <a:chExt cx="4967571" cy="2785629"/>
            </a:xfrm>
            <a:noFill/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CB597DA-B572-7FDC-6BC6-5240645E8A0D}"/>
                  </a:ext>
                </a:extLst>
              </p:cNvPr>
              <p:cNvSpPr/>
              <p:nvPr/>
            </p:nvSpPr>
            <p:spPr>
              <a:xfrm>
                <a:off x="3594538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74C7257-60CD-2403-DBDE-13622EDC5DBD}"/>
                  </a:ext>
                </a:extLst>
              </p:cNvPr>
              <p:cNvSpPr/>
              <p:nvPr/>
            </p:nvSpPr>
            <p:spPr>
              <a:xfrm>
                <a:off x="3905205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482A5C0-6C4E-5ED0-817B-E0B76F0F15E2}"/>
                  </a:ext>
                </a:extLst>
              </p:cNvPr>
              <p:cNvSpPr/>
              <p:nvPr/>
            </p:nvSpPr>
            <p:spPr>
              <a:xfrm>
                <a:off x="4215871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B4EB572-4637-1D8F-255C-936F03678C24}"/>
                  </a:ext>
                </a:extLst>
              </p:cNvPr>
              <p:cNvSpPr/>
              <p:nvPr/>
            </p:nvSpPr>
            <p:spPr>
              <a:xfrm>
                <a:off x="4527670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937B83D-C3A4-9D25-873E-38250A917F88}"/>
                  </a:ext>
                </a:extLst>
              </p:cNvPr>
              <p:cNvSpPr/>
              <p:nvPr/>
            </p:nvSpPr>
            <p:spPr>
              <a:xfrm>
                <a:off x="4838336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4B98502-139B-BE92-F2DE-E4141FECFEA6}"/>
                  </a:ext>
                </a:extLst>
              </p:cNvPr>
              <p:cNvSpPr/>
              <p:nvPr/>
            </p:nvSpPr>
            <p:spPr>
              <a:xfrm>
                <a:off x="5149003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8AC2A-503B-56CC-445C-45EF3EC72CC0}"/>
                  </a:ext>
                </a:extLst>
              </p:cNvPr>
              <p:cNvSpPr/>
              <p:nvPr/>
            </p:nvSpPr>
            <p:spPr>
              <a:xfrm>
                <a:off x="5458261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8B93A1-E2CB-41CE-5534-E5D23355313C}"/>
                  </a:ext>
                </a:extLst>
              </p:cNvPr>
              <p:cNvSpPr/>
              <p:nvPr/>
            </p:nvSpPr>
            <p:spPr>
              <a:xfrm>
                <a:off x="5768927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F652264-2D95-0C48-2ADE-DDE5DDF56DF9}"/>
                  </a:ext>
                </a:extLst>
              </p:cNvPr>
              <p:cNvSpPr/>
              <p:nvPr/>
            </p:nvSpPr>
            <p:spPr>
              <a:xfrm>
                <a:off x="6079594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A465F11-5987-E1D6-DED6-B9D723061FB4}"/>
                  </a:ext>
                </a:extLst>
              </p:cNvPr>
              <p:cNvSpPr/>
              <p:nvPr/>
            </p:nvSpPr>
            <p:spPr>
              <a:xfrm>
                <a:off x="6388852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3A3AA1D-94CE-FA79-6DC6-79F292F6841B}"/>
                  </a:ext>
                </a:extLst>
              </p:cNvPr>
              <p:cNvSpPr/>
              <p:nvPr/>
            </p:nvSpPr>
            <p:spPr>
              <a:xfrm>
                <a:off x="6699518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556A96A-69AF-25B8-BF4F-4F7E1C4E5B94}"/>
                  </a:ext>
                </a:extLst>
              </p:cNvPr>
              <p:cNvSpPr/>
              <p:nvPr/>
            </p:nvSpPr>
            <p:spPr>
              <a:xfrm>
                <a:off x="7010185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18AD120-C464-5426-40E1-90C0596C1DA6}"/>
                  </a:ext>
                </a:extLst>
              </p:cNvPr>
              <p:cNvSpPr/>
              <p:nvPr/>
            </p:nvSpPr>
            <p:spPr>
              <a:xfrm>
                <a:off x="7319443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149983E-FE4C-70CD-5FE8-AAF348F067D1}"/>
                  </a:ext>
                </a:extLst>
              </p:cNvPr>
              <p:cNvSpPr/>
              <p:nvPr/>
            </p:nvSpPr>
            <p:spPr>
              <a:xfrm>
                <a:off x="7630109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6A6A8E4-9745-12D5-8486-03294D35FFF7}"/>
                  </a:ext>
                </a:extLst>
              </p:cNvPr>
              <p:cNvSpPr/>
              <p:nvPr/>
            </p:nvSpPr>
            <p:spPr>
              <a:xfrm>
                <a:off x="7940776" y="324558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D475D4C-5ED0-4ABD-3F63-1B3DD46917D5}"/>
                  </a:ext>
                </a:extLst>
              </p:cNvPr>
              <p:cNvSpPr/>
              <p:nvPr/>
            </p:nvSpPr>
            <p:spPr>
              <a:xfrm>
                <a:off x="8251442" y="324557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3196DFF-B67B-2510-AED2-88659CA856B2}"/>
                  </a:ext>
                </a:extLst>
              </p:cNvPr>
              <p:cNvSpPr/>
              <p:nvPr/>
            </p:nvSpPr>
            <p:spPr>
              <a:xfrm>
                <a:off x="3594538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497EFD-E0D8-B210-5BBB-66949FE9E516}"/>
                  </a:ext>
                </a:extLst>
              </p:cNvPr>
              <p:cNvSpPr/>
              <p:nvPr/>
            </p:nvSpPr>
            <p:spPr>
              <a:xfrm>
                <a:off x="3905205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F09B17B-6B0E-6847-6EFF-950E2227C826}"/>
                  </a:ext>
                </a:extLst>
              </p:cNvPr>
              <p:cNvSpPr/>
              <p:nvPr/>
            </p:nvSpPr>
            <p:spPr>
              <a:xfrm>
                <a:off x="4215871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19CD0A8-23D1-1C10-3B83-73BF98797FF8}"/>
                  </a:ext>
                </a:extLst>
              </p:cNvPr>
              <p:cNvSpPr/>
              <p:nvPr/>
            </p:nvSpPr>
            <p:spPr>
              <a:xfrm>
                <a:off x="4527670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B81BA9B-6DEE-5AE5-42C5-403056F12A75}"/>
                  </a:ext>
                </a:extLst>
              </p:cNvPr>
              <p:cNvSpPr/>
              <p:nvPr/>
            </p:nvSpPr>
            <p:spPr>
              <a:xfrm>
                <a:off x="4838336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A98E259-1A13-C56D-9BD1-F727E1A3DF46}"/>
                  </a:ext>
                </a:extLst>
              </p:cNvPr>
              <p:cNvSpPr/>
              <p:nvPr/>
            </p:nvSpPr>
            <p:spPr>
              <a:xfrm>
                <a:off x="5149003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9B25C84-C3A3-40FD-5DC5-F3DBDE9A2EC8}"/>
                  </a:ext>
                </a:extLst>
              </p:cNvPr>
              <p:cNvSpPr/>
              <p:nvPr/>
            </p:nvSpPr>
            <p:spPr>
              <a:xfrm>
                <a:off x="5458261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A3AC9E9-9EAD-94ED-64CD-AA455E007D97}"/>
                  </a:ext>
                </a:extLst>
              </p:cNvPr>
              <p:cNvSpPr/>
              <p:nvPr/>
            </p:nvSpPr>
            <p:spPr>
              <a:xfrm>
                <a:off x="5768927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D6F6708-2325-760C-8DD0-B016C9265D33}"/>
                  </a:ext>
                </a:extLst>
              </p:cNvPr>
              <p:cNvSpPr/>
              <p:nvPr/>
            </p:nvSpPr>
            <p:spPr>
              <a:xfrm>
                <a:off x="6079594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D643672-5D45-878B-8AB2-E002E3A168B8}"/>
                  </a:ext>
                </a:extLst>
              </p:cNvPr>
              <p:cNvSpPr/>
              <p:nvPr/>
            </p:nvSpPr>
            <p:spPr>
              <a:xfrm>
                <a:off x="6388852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672BCB5-F8B2-0852-27EE-2F719A0D1B9F}"/>
                  </a:ext>
                </a:extLst>
              </p:cNvPr>
              <p:cNvSpPr/>
              <p:nvPr/>
            </p:nvSpPr>
            <p:spPr>
              <a:xfrm>
                <a:off x="6699518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AE648A7-0F1B-09B4-B5D5-F8934A61F83E}"/>
                  </a:ext>
                </a:extLst>
              </p:cNvPr>
              <p:cNvSpPr/>
              <p:nvPr/>
            </p:nvSpPr>
            <p:spPr>
              <a:xfrm>
                <a:off x="7010185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AF17B22-2C17-DBD4-5C0D-B7B7E1B4B8D3}"/>
                  </a:ext>
                </a:extLst>
              </p:cNvPr>
              <p:cNvSpPr/>
              <p:nvPr/>
            </p:nvSpPr>
            <p:spPr>
              <a:xfrm>
                <a:off x="7319443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CF64031-76CC-31C5-679E-8027A015681A}"/>
                  </a:ext>
                </a:extLst>
              </p:cNvPr>
              <p:cNvSpPr/>
              <p:nvPr/>
            </p:nvSpPr>
            <p:spPr>
              <a:xfrm>
                <a:off x="7630109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7C6E77A-7556-A50C-CF4E-0A9A6DFB05EF}"/>
                  </a:ext>
                </a:extLst>
              </p:cNvPr>
              <p:cNvSpPr/>
              <p:nvPr/>
            </p:nvSpPr>
            <p:spPr>
              <a:xfrm>
                <a:off x="7940776" y="355624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1EA0567-70F3-567D-9919-A38189D13611}"/>
                  </a:ext>
                </a:extLst>
              </p:cNvPr>
              <p:cNvSpPr/>
              <p:nvPr/>
            </p:nvSpPr>
            <p:spPr>
              <a:xfrm>
                <a:off x="8251442" y="355624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A3F098-B839-812F-61A2-B194D7792670}"/>
                  </a:ext>
                </a:extLst>
              </p:cNvPr>
              <p:cNvSpPr/>
              <p:nvPr/>
            </p:nvSpPr>
            <p:spPr>
              <a:xfrm>
                <a:off x="3594538" y="386605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E5D7410-78F5-CC94-99E0-144E056317E4}"/>
                  </a:ext>
                </a:extLst>
              </p:cNvPr>
              <p:cNvSpPr/>
              <p:nvPr/>
            </p:nvSpPr>
            <p:spPr>
              <a:xfrm>
                <a:off x="3905205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8D922F4-DB09-DDFF-433C-ACD860EC77BB}"/>
                  </a:ext>
                </a:extLst>
              </p:cNvPr>
              <p:cNvSpPr/>
              <p:nvPr/>
            </p:nvSpPr>
            <p:spPr>
              <a:xfrm>
                <a:off x="4215871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1AD9F02-F2F1-89A7-D55E-04EDC9E5486F}"/>
                  </a:ext>
                </a:extLst>
              </p:cNvPr>
              <p:cNvSpPr/>
              <p:nvPr/>
            </p:nvSpPr>
            <p:spPr>
              <a:xfrm>
                <a:off x="4527670" y="386605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0EE0D36-5075-0C59-8CE5-978A669D93E5}"/>
                  </a:ext>
                </a:extLst>
              </p:cNvPr>
              <p:cNvSpPr/>
              <p:nvPr/>
            </p:nvSpPr>
            <p:spPr>
              <a:xfrm>
                <a:off x="4838336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E8E9AEB-4AC1-07A7-5A7C-B901A46D7BF1}"/>
                  </a:ext>
                </a:extLst>
              </p:cNvPr>
              <p:cNvSpPr/>
              <p:nvPr/>
            </p:nvSpPr>
            <p:spPr>
              <a:xfrm>
                <a:off x="5149003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3B1FD5C-CE88-8AD9-6358-D125863CBA31}"/>
                  </a:ext>
                </a:extLst>
              </p:cNvPr>
              <p:cNvSpPr/>
              <p:nvPr/>
            </p:nvSpPr>
            <p:spPr>
              <a:xfrm>
                <a:off x="5458261" y="386605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D2DC5A-71BC-F93B-9906-7BB210B29983}"/>
                  </a:ext>
                </a:extLst>
              </p:cNvPr>
              <p:cNvSpPr/>
              <p:nvPr/>
            </p:nvSpPr>
            <p:spPr>
              <a:xfrm>
                <a:off x="5768927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630BC60-7EAD-7C48-ADAF-9C2B17095782}"/>
                  </a:ext>
                </a:extLst>
              </p:cNvPr>
              <p:cNvSpPr/>
              <p:nvPr/>
            </p:nvSpPr>
            <p:spPr>
              <a:xfrm>
                <a:off x="6079594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5636B67-66B7-B272-BD5D-891797C78B2A}"/>
                  </a:ext>
                </a:extLst>
              </p:cNvPr>
              <p:cNvSpPr/>
              <p:nvPr/>
            </p:nvSpPr>
            <p:spPr>
              <a:xfrm>
                <a:off x="6388852" y="386605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8690D7-A242-F7B7-9FFC-344D1F3AA7EA}"/>
                  </a:ext>
                </a:extLst>
              </p:cNvPr>
              <p:cNvSpPr/>
              <p:nvPr/>
            </p:nvSpPr>
            <p:spPr>
              <a:xfrm>
                <a:off x="6699518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29B523F-F092-B978-5C5F-AE6FC09C5A93}"/>
                  </a:ext>
                </a:extLst>
              </p:cNvPr>
              <p:cNvSpPr/>
              <p:nvPr/>
            </p:nvSpPr>
            <p:spPr>
              <a:xfrm>
                <a:off x="7010185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1389832-F532-0884-F55A-6F5753389C07}"/>
                  </a:ext>
                </a:extLst>
              </p:cNvPr>
              <p:cNvSpPr/>
              <p:nvPr/>
            </p:nvSpPr>
            <p:spPr>
              <a:xfrm>
                <a:off x="7319443" y="386605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D8486CA-3CBE-CB7B-DBC5-755082708422}"/>
                  </a:ext>
                </a:extLst>
              </p:cNvPr>
              <p:cNvSpPr/>
              <p:nvPr/>
            </p:nvSpPr>
            <p:spPr>
              <a:xfrm>
                <a:off x="7630109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967C693-AD84-21C5-6578-0CF03001F8EF}"/>
                  </a:ext>
                </a:extLst>
              </p:cNvPr>
              <p:cNvSpPr/>
              <p:nvPr/>
            </p:nvSpPr>
            <p:spPr>
              <a:xfrm>
                <a:off x="7940776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C80B429-A6BC-90DD-D940-08CF7229545C}"/>
                  </a:ext>
                </a:extLst>
              </p:cNvPr>
              <p:cNvSpPr/>
              <p:nvPr/>
            </p:nvSpPr>
            <p:spPr>
              <a:xfrm>
                <a:off x="8251442" y="386605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D1A2D34-5624-CBF6-FBC5-D918BFFE2E8D}"/>
                  </a:ext>
                </a:extLst>
              </p:cNvPr>
              <p:cNvSpPr/>
              <p:nvPr/>
            </p:nvSpPr>
            <p:spPr>
              <a:xfrm>
                <a:off x="3594538" y="417587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B50416E-AEF3-DD24-2C5E-B5262AB0D9A7}"/>
                  </a:ext>
                </a:extLst>
              </p:cNvPr>
              <p:cNvSpPr/>
              <p:nvPr/>
            </p:nvSpPr>
            <p:spPr>
              <a:xfrm>
                <a:off x="3905205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A6A6EA1-8D14-4A13-2167-BBB1C1C8A362}"/>
                  </a:ext>
                </a:extLst>
              </p:cNvPr>
              <p:cNvSpPr/>
              <p:nvPr/>
            </p:nvSpPr>
            <p:spPr>
              <a:xfrm>
                <a:off x="4215871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8B889B6-AD4B-2E11-817D-5416852EECD2}"/>
                  </a:ext>
                </a:extLst>
              </p:cNvPr>
              <p:cNvSpPr/>
              <p:nvPr/>
            </p:nvSpPr>
            <p:spPr>
              <a:xfrm>
                <a:off x="4527670" y="417587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8852BA6-C20D-DB4B-B206-41C9F505FDB7}"/>
                  </a:ext>
                </a:extLst>
              </p:cNvPr>
              <p:cNvSpPr/>
              <p:nvPr/>
            </p:nvSpPr>
            <p:spPr>
              <a:xfrm>
                <a:off x="4838336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6C6A887-552C-EB7E-05D1-3A80FE0E8BD5}"/>
                  </a:ext>
                </a:extLst>
              </p:cNvPr>
              <p:cNvSpPr/>
              <p:nvPr/>
            </p:nvSpPr>
            <p:spPr>
              <a:xfrm>
                <a:off x="5149003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67C165B-8450-87B3-15D3-ED4694D6A520}"/>
                  </a:ext>
                </a:extLst>
              </p:cNvPr>
              <p:cNvSpPr/>
              <p:nvPr/>
            </p:nvSpPr>
            <p:spPr>
              <a:xfrm>
                <a:off x="5458261" y="417587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2FDC1A5-716D-C415-4940-50F196302AC0}"/>
                  </a:ext>
                </a:extLst>
              </p:cNvPr>
              <p:cNvSpPr/>
              <p:nvPr/>
            </p:nvSpPr>
            <p:spPr>
              <a:xfrm>
                <a:off x="5768927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D105EC5-73ED-80E3-178C-73E5ECFEC3E6}"/>
                  </a:ext>
                </a:extLst>
              </p:cNvPr>
              <p:cNvSpPr/>
              <p:nvPr/>
            </p:nvSpPr>
            <p:spPr>
              <a:xfrm>
                <a:off x="6079594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F631892-42F2-664E-DEEF-2A527E7C79B3}"/>
                  </a:ext>
                </a:extLst>
              </p:cNvPr>
              <p:cNvSpPr/>
              <p:nvPr/>
            </p:nvSpPr>
            <p:spPr>
              <a:xfrm>
                <a:off x="6388852" y="417587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8565E50-63C3-7F82-7887-BBC7E7589F39}"/>
                  </a:ext>
                </a:extLst>
              </p:cNvPr>
              <p:cNvSpPr/>
              <p:nvPr/>
            </p:nvSpPr>
            <p:spPr>
              <a:xfrm>
                <a:off x="6699518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0A96A84-4C09-1E7A-7E20-FFDF3B86FB65}"/>
                  </a:ext>
                </a:extLst>
              </p:cNvPr>
              <p:cNvSpPr/>
              <p:nvPr/>
            </p:nvSpPr>
            <p:spPr>
              <a:xfrm>
                <a:off x="7010185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340E490-3D07-0BA9-5DFA-1B68251432E7}"/>
                  </a:ext>
                </a:extLst>
              </p:cNvPr>
              <p:cNvSpPr/>
              <p:nvPr/>
            </p:nvSpPr>
            <p:spPr>
              <a:xfrm>
                <a:off x="7319443" y="417587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301E79D-3878-4D9D-92E1-9F079CDAD59E}"/>
                  </a:ext>
                </a:extLst>
              </p:cNvPr>
              <p:cNvSpPr/>
              <p:nvPr/>
            </p:nvSpPr>
            <p:spPr>
              <a:xfrm>
                <a:off x="7630109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42CC5EB-F95A-BA06-A7DA-175EC30F4922}"/>
                  </a:ext>
                </a:extLst>
              </p:cNvPr>
              <p:cNvSpPr/>
              <p:nvPr/>
            </p:nvSpPr>
            <p:spPr>
              <a:xfrm>
                <a:off x="7940776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B1F9616-3239-3785-1568-CF6130AACAA5}"/>
                  </a:ext>
                </a:extLst>
              </p:cNvPr>
              <p:cNvSpPr/>
              <p:nvPr/>
            </p:nvSpPr>
            <p:spPr>
              <a:xfrm>
                <a:off x="8251442" y="417586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2AA3E54-C060-C209-BCB7-3032E2D4110F}"/>
                  </a:ext>
                </a:extLst>
              </p:cNvPr>
              <p:cNvSpPr/>
              <p:nvPr/>
            </p:nvSpPr>
            <p:spPr>
              <a:xfrm>
                <a:off x="3594538" y="448482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9D1D1F5-5524-95BB-27E2-DAF6FE7F8962}"/>
                  </a:ext>
                </a:extLst>
              </p:cNvPr>
              <p:cNvSpPr/>
              <p:nvPr/>
            </p:nvSpPr>
            <p:spPr>
              <a:xfrm>
                <a:off x="3905205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F393241-17B4-BEDA-8775-9E0E869B12EB}"/>
                  </a:ext>
                </a:extLst>
              </p:cNvPr>
              <p:cNvSpPr/>
              <p:nvPr/>
            </p:nvSpPr>
            <p:spPr>
              <a:xfrm>
                <a:off x="4215871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8D26CE3-057D-1014-632E-BE386136C1BE}"/>
                  </a:ext>
                </a:extLst>
              </p:cNvPr>
              <p:cNvSpPr/>
              <p:nvPr/>
            </p:nvSpPr>
            <p:spPr>
              <a:xfrm>
                <a:off x="4527670" y="448482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93FC61D-9647-4AED-A6EE-EC73DB33F604}"/>
                  </a:ext>
                </a:extLst>
              </p:cNvPr>
              <p:cNvSpPr/>
              <p:nvPr/>
            </p:nvSpPr>
            <p:spPr>
              <a:xfrm>
                <a:off x="4838336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487F821-E1C5-F46A-3FAB-3F0F5B13AEA6}"/>
                  </a:ext>
                </a:extLst>
              </p:cNvPr>
              <p:cNvSpPr/>
              <p:nvPr/>
            </p:nvSpPr>
            <p:spPr>
              <a:xfrm>
                <a:off x="5149003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135F42F-ECB1-AE0C-A210-6712BF3BE1A0}"/>
                  </a:ext>
                </a:extLst>
              </p:cNvPr>
              <p:cNvSpPr/>
              <p:nvPr/>
            </p:nvSpPr>
            <p:spPr>
              <a:xfrm>
                <a:off x="5458261" y="448482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6BD0E45-195B-A28C-E739-F9A7B76D9404}"/>
                  </a:ext>
                </a:extLst>
              </p:cNvPr>
              <p:cNvSpPr/>
              <p:nvPr/>
            </p:nvSpPr>
            <p:spPr>
              <a:xfrm>
                <a:off x="5768927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28E64A2-4BEB-B160-BB44-62B5829F9670}"/>
                  </a:ext>
                </a:extLst>
              </p:cNvPr>
              <p:cNvSpPr/>
              <p:nvPr/>
            </p:nvSpPr>
            <p:spPr>
              <a:xfrm>
                <a:off x="6079594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8B55D0A-09AA-076A-0C11-A76313559D52}"/>
                  </a:ext>
                </a:extLst>
              </p:cNvPr>
              <p:cNvSpPr/>
              <p:nvPr/>
            </p:nvSpPr>
            <p:spPr>
              <a:xfrm>
                <a:off x="6388852" y="448482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F531975-06C8-B133-55E4-F92A3B939AA8}"/>
                  </a:ext>
                </a:extLst>
              </p:cNvPr>
              <p:cNvSpPr/>
              <p:nvPr/>
            </p:nvSpPr>
            <p:spPr>
              <a:xfrm>
                <a:off x="6699518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61DDDC3-B553-0A03-94B0-180448B84144}"/>
                  </a:ext>
                </a:extLst>
              </p:cNvPr>
              <p:cNvSpPr/>
              <p:nvPr/>
            </p:nvSpPr>
            <p:spPr>
              <a:xfrm>
                <a:off x="7010185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217F33-4E60-93C7-4552-A12E5668C931}"/>
                  </a:ext>
                </a:extLst>
              </p:cNvPr>
              <p:cNvSpPr/>
              <p:nvPr/>
            </p:nvSpPr>
            <p:spPr>
              <a:xfrm>
                <a:off x="7319443" y="448482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27CF4E6-DDB8-0BCF-0227-4C2F989420B8}"/>
                  </a:ext>
                </a:extLst>
              </p:cNvPr>
              <p:cNvSpPr/>
              <p:nvPr/>
            </p:nvSpPr>
            <p:spPr>
              <a:xfrm>
                <a:off x="7630109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0667E16-214C-33FC-3531-D46FDBB82D8B}"/>
                  </a:ext>
                </a:extLst>
              </p:cNvPr>
              <p:cNvSpPr/>
              <p:nvPr/>
            </p:nvSpPr>
            <p:spPr>
              <a:xfrm>
                <a:off x="7940776" y="4484825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7B5790-6205-8F1D-3ECD-E06652D1A456}"/>
                  </a:ext>
                </a:extLst>
              </p:cNvPr>
              <p:cNvSpPr/>
              <p:nvPr/>
            </p:nvSpPr>
            <p:spPr>
              <a:xfrm>
                <a:off x="8251442" y="4484824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9790F22-5B21-BC7A-6877-4AF67B932C19}"/>
                  </a:ext>
                </a:extLst>
              </p:cNvPr>
              <p:cNvSpPr/>
              <p:nvPr/>
            </p:nvSpPr>
            <p:spPr>
              <a:xfrm>
                <a:off x="3594538" y="4790252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65164EF-684D-C8B1-5D89-EE29B5882CB0}"/>
                  </a:ext>
                </a:extLst>
              </p:cNvPr>
              <p:cNvSpPr/>
              <p:nvPr/>
            </p:nvSpPr>
            <p:spPr>
              <a:xfrm>
                <a:off x="3905205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9833B6F-3DD6-D8B5-2939-291F3D14C0AD}"/>
                  </a:ext>
                </a:extLst>
              </p:cNvPr>
              <p:cNvSpPr/>
              <p:nvPr/>
            </p:nvSpPr>
            <p:spPr>
              <a:xfrm>
                <a:off x="4215871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3750B68-208F-BDE7-4B36-9B621429F98A}"/>
                  </a:ext>
                </a:extLst>
              </p:cNvPr>
              <p:cNvSpPr/>
              <p:nvPr/>
            </p:nvSpPr>
            <p:spPr>
              <a:xfrm>
                <a:off x="4527670" y="4790252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60CAF74-CF18-A296-424E-9A2E7B0E8FCD}"/>
                  </a:ext>
                </a:extLst>
              </p:cNvPr>
              <p:cNvSpPr/>
              <p:nvPr/>
            </p:nvSpPr>
            <p:spPr>
              <a:xfrm>
                <a:off x="4838336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430681B-B932-C592-6CD5-AA420EF4E3B0}"/>
                  </a:ext>
                </a:extLst>
              </p:cNvPr>
              <p:cNvSpPr/>
              <p:nvPr/>
            </p:nvSpPr>
            <p:spPr>
              <a:xfrm>
                <a:off x="5149003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C45EBEB-565B-937B-2658-149C8B001725}"/>
                  </a:ext>
                </a:extLst>
              </p:cNvPr>
              <p:cNvSpPr/>
              <p:nvPr/>
            </p:nvSpPr>
            <p:spPr>
              <a:xfrm>
                <a:off x="5458261" y="4790252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961F514-2B89-BEE4-DBDB-DD9C5BC2A348}"/>
                  </a:ext>
                </a:extLst>
              </p:cNvPr>
              <p:cNvSpPr/>
              <p:nvPr/>
            </p:nvSpPr>
            <p:spPr>
              <a:xfrm>
                <a:off x="5768927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671D608F-782B-7DD9-5FA1-3CF60479A753}"/>
                  </a:ext>
                </a:extLst>
              </p:cNvPr>
              <p:cNvSpPr/>
              <p:nvPr/>
            </p:nvSpPr>
            <p:spPr>
              <a:xfrm>
                <a:off x="6079594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D80E85B8-1AAE-1CC5-F8C9-19391FFD5EFD}"/>
                  </a:ext>
                </a:extLst>
              </p:cNvPr>
              <p:cNvSpPr/>
              <p:nvPr/>
            </p:nvSpPr>
            <p:spPr>
              <a:xfrm>
                <a:off x="6388852" y="4790252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0B967AA-76AB-68E2-C164-649D198D8AF0}"/>
                  </a:ext>
                </a:extLst>
              </p:cNvPr>
              <p:cNvSpPr/>
              <p:nvPr/>
            </p:nvSpPr>
            <p:spPr>
              <a:xfrm>
                <a:off x="6699518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5A3C828F-5113-1548-B250-83D9381A96E7}"/>
                  </a:ext>
                </a:extLst>
              </p:cNvPr>
              <p:cNvSpPr/>
              <p:nvPr/>
            </p:nvSpPr>
            <p:spPr>
              <a:xfrm>
                <a:off x="7010185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F93080F-B126-3A4D-BADA-58EB2CC1D52A}"/>
                  </a:ext>
                </a:extLst>
              </p:cNvPr>
              <p:cNvSpPr/>
              <p:nvPr/>
            </p:nvSpPr>
            <p:spPr>
              <a:xfrm>
                <a:off x="7319443" y="4790252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1BB1172-E8BD-F70C-7163-D3CB854868C8}"/>
                  </a:ext>
                </a:extLst>
              </p:cNvPr>
              <p:cNvSpPr/>
              <p:nvPr/>
            </p:nvSpPr>
            <p:spPr>
              <a:xfrm>
                <a:off x="7630109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B224D310-023B-944C-8BC0-9D251C571C3F}"/>
                  </a:ext>
                </a:extLst>
              </p:cNvPr>
              <p:cNvSpPr/>
              <p:nvPr/>
            </p:nvSpPr>
            <p:spPr>
              <a:xfrm>
                <a:off x="7940776" y="479025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328DABE-9FF7-EB14-BF43-99612B22054D}"/>
                  </a:ext>
                </a:extLst>
              </p:cNvPr>
              <p:cNvSpPr/>
              <p:nvPr/>
            </p:nvSpPr>
            <p:spPr>
              <a:xfrm>
                <a:off x="8251442" y="479025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6AD8661-1F0A-F1A1-EF79-9D186C051B12}"/>
                  </a:ext>
                </a:extLst>
              </p:cNvPr>
              <p:cNvSpPr/>
              <p:nvPr/>
            </p:nvSpPr>
            <p:spPr>
              <a:xfrm>
                <a:off x="3594538" y="510091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B47629BD-F635-FCAC-290E-7127B8AED26F}"/>
                  </a:ext>
                </a:extLst>
              </p:cNvPr>
              <p:cNvSpPr/>
              <p:nvPr/>
            </p:nvSpPr>
            <p:spPr>
              <a:xfrm>
                <a:off x="3905205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6879B8C-2C10-1888-29FF-F5781437A82D}"/>
                  </a:ext>
                </a:extLst>
              </p:cNvPr>
              <p:cNvSpPr/>
              <p:nvPr/>
            </p:nvSpPr>
            <p:spPr>
              <a:xfrm>
                <a:off x="4215871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A2DA378-17BE-5AD2-5E5C-10F619FCE004}"/>
                  </a:ext>
                </a:extLst>
              </p:cNvPr>
              <p:cNvSpPr/>
              <p:nvPr/>
            </p:nvSpPr>
            <p:spPr>
              <a:xfrm>
                <a:off x="4527670" y="510091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00BFF28-1809-8277-DF21-41B3891F9B9C}"/>
                  </a:ext>
                </a:extLst>
              </p:cNvPr>
              <p:cNvSpPr/>
              <p:nvPr/>
            </p:nvSpPr>
            <p:spPr>
              <a:xfrm>
                <a:off x="4838336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AE6ED08-4674-C3F1-190D-0E7E2851384F}"/>
                  </a:ext>
                </a:extLst>
              </p:cNvPr>
              <p:cNvSpPr/>
              <p:nvPr/>
            </p:nvSpPr>
            <p:spPr>
              <a:xfrm>
                <a:off x="5149003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FDEAA0FC-4EBC-3FD5-6F30-1C2FB0E4A963}"/>
                  </a:ext>
                </a:extLst>
              </p:cNvPr>
              <p:cNvSpPr/>
              <p:nvPr/>
            </p:nvSpPr>
            <p:spPr>
              <a:xfrm>
                <a:off x="5458261" y="510091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4D15E09-26B5-FA74-3BD9-441BE969A8C5}"/>
                  </a:ext>
                </a:extLst>
              </p:cNvPr>
              <p:cNvSpPr/>
              <p:nvPr/>
            </p:nvSpPr>
            <p:spPr>
              <a:xfrm>
                <a:off x="5768927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C499749-35B8-DFC6-3A10-D4FF233AAF70}"/>
                  </a:ext>
                </a:extLst>
              </p:cNvPr>
              <p:cNvSpPr/>
              <p:nvPr/>
            </p:nvSpPr>
            <p:spPr>
              <a:xfrm>
                <a:off x="6079594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2C4448-68E4-90C7-F8B1-568834DED13D}"/>
                  </a:ext>
                </a:extLst>
              </p:cNvPr>
              <p:cNvSpPr/>
              <p:nvPr/>
            </p:nvSpPr>
            <p:spPr>
              <a:xfrm>
                <a:off x="6388852" y="510091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87D8C0-2413-BCBF-C7C7-ECCD3018C93C}"/>
                  </a:ext>
                </a:extLst>
              </p:cNvPr>
              <p:cNvSpPr/>
              <p:nvPr/>
            </p:nvSpPr>
            <p:spPr>
              <a:xfrm>
                <a:off x="6699518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78C71603-2EDD-EF7E-41C2-341761E0BD0E}"/>
                  </a:ext>
                </a:extLst>
              </p:cNvPr>
              <p:cNvSpPr/>
              <p:nvPr/>
            </p:nvSpPr>
            <p:spPr>
              <a:xfrm>
                <a:off x="7010185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203A04C-771F-D17F-9BDA-758F1BD46D89}"/>
                  </a:ext>
                </a:extLst>
              </p:cNvPr>
              <p:cNvSpPr/>
              <p:nvPr/>
            </p:nvSpPr>
            <p:spPr>
              <a:xfrm>
                <a:off x="7319443" y="5100918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78222EC4-2F47-477A-DBE9-D2FA30182637}"/>
                  </a:ext>
                </a:extLst>
              </p:cNvPr>
              <p:cNvSpPr/>
              <p:nvPr/>
            </p:nvSpPr>
            <p:spPr>
              <a:xfrm>
                <a:off x="7630109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D0AEB82-8488-FCB7-5448-A7E25B491B87}"/>
                  </a:ext>
                </a:extLst>
              </p:cNvPr>
              <p:cNvSpPr/>
              <p:nvPr/>
            </p:nvSpPr>
            <p:spPr>
              <a:xfrm>
                <a:off x="7940776" y="5100917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26E7FE5-85A4-0ECF-55A9-506DC65A3EFB}"/>
                  </a:ext>
                </a:extLst>
              </p:cNvPr>
              <p:cNvSpPr/>
              <p:nvPr/>
            </p:nvSpPr>
            <p:spPr>
              <a:xfrm>
                <a:off x="8251442" y="5100916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FD64808-97B4-DB3A-022B-5E1C8CAF04C6}"/>
                  </a:ext>
                </a:extLst>
              </p:cNvPr>
              <p:cNvSpPr/>
              <p:nvPr/>
            </p:nvSpPr>
            <p:spPr>
              <a:xfrm>
                <a:off x="3594538" y="541073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B7FE470C-94E8-D5B5-6D45-55AA1B432A07}"/>
                  </a:ext>
                </a:extLst>
              </p:cNvPr>
              <p:cNvSpPr/>
              <p:nvPr/>
            </p:nvSpPr>
            <p:spPr>
              <a:xfrm>
                <a:off x="3905205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48DF06B-254D-7E97-D2F6-EA4312C57EE1}"/>
                  </a:ext>
                </a:extLst>
              </p:cNvPr>
              <p:cNvSpPr/>
              <p:nvPr/>
            </p:nvSpPr>
            <p:spPr>
              <a:xfrm>
                <a:off x="4215871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8095AB0-888C-4C61-4F81-1C5558CA5B12}"/>
                  </a:ext>
                </a:extLst>
              </p:cNvPr>
              <p:cNvSpPr/>
              <p:nvPr/>
            </p:nvSpPr>
            <p:spPr>
              <a:xfrm>
                <a:off x="4527670" y="541073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9CCD5FBF-543E-943E-FD66-B574A686962C}"/>
                  </a:ext>
                </a:extLst>
              </p:cNvPr>
              <p:cNvSpPr/>
              <p:nvPr/>
            </p:nvSpPr>
            <p:spPr>
              <a:xfrm>
                <a:off x="4838336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AD0D75D-4D38-97F3-3717-D3BD4382C046}"/>
                  </a:ext>
                </a:extLst>
              </p:cNvPr>
              <p:cNvSpPr/>
              <p:nvPr/>
            </p:nvSpPr>
            <p:spPr>
              <a:xfrm>
                <a:off x="5149003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96D6EE7-0FEB-0E40-98D3-E956992CB127}"/>
                  </a:ext>
                </a:extLst>
              </p:cNvPr>
              <p:cNvSpPr/>
              <p:nvPr/>
            </p:nvSpPr>
            <p:spPr>
              <a:xfrm>
                <a:off x="5458261" y="541073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B77A60C-3991-6F62-33A8-75634DA747FA}"/>
                  </a:ext>
                </a:extLst>
              </p:cNvPr>
              <p:cNvSpPr/>
              <p:nvPr/>
            </p:nvSpPr>
            <p:spPr>
              <a:xfrm>
                <a:off x="5768927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10200836-8D8F-526F-5F09-9669C2220839}"/>
                  </a:ext>
                </a:extLst>
              </p:cNvPr>
              <p:cNvSpPr/>
              <p:nvPr/>
            </p:nvSpPr>
            <p:spPr>
              <a:xfrm>
                <a:off x="6079594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F832B29-1B00-9D6F-DEC5-BF58DDC6702B}"/>
                  </a:ext>
                </a:extLst>
              </p:cNvPr>
              <p:cNvSpPr/>
              <p:nvPr/>
            </p:nvSpPr>
            <p:spPr>
              <a:xfrm>
                <a:off x="6388852" y="541073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140D429-0807-80DB-4311-902EE72A6FAB}"/>
                  </a:ext>
                </a:extLst>
              </p:cNvPr>
              <p:cNvSpPr/>
              <p:nvPr/>
            </p:nvSpPr>
            <p:spPr>
              <a:xfrm>
                <a:off x="6699518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7D263CE-6CC4-CF05-9CC0-680AB54B97C5}"/>
                  </a:ext>
                </a:extLst>
              </p:cNvPr>
              <p:cNvSpPr/>
              <p:nvPr/>
            </p:nvSpPr>
            <p:spPr>
              <a:xfrm>
                <a:off x="7010185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6BB508F-5449-6F99-CB29-1F2E300A8711}"/>
                  </a:ext>
                </a:extLst>
              </p:cNvPr>
              <p:cNvSpPr/>
              <p:nvPr/>
            </p:nvSpPr>
            <p:spPr>
              <a:xfrm>
                <a:off x="7319443" y="541073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0A3432C-D71B-E848-AC53-256095360AC8}"/>
                  </a:ext>
                </a:extLst>
              </p:cNvPr>
              <p:cNvSpPr/>
              <p:nvPr/>
            </p:nvSpPr>
            <p:spPr>
              <a:xfrm>
                <a:off x="7630109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26776FA-FC02-6D02-DE41-43CEFD1DF90C}"/>
                  </a:ext>
                </a:extLst>
              </p:cNvPr>
              <p:cNvSpPr/>
              <p:nvPr/>
            </p:nvSpPr>
            <p:spPr>
              <a:xfrm>
                <a:off x="7940776" y="541073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FE00B05D-D623-5491-FCA9-ABD7DFDDEF9B}"/>
                  </a:ext>
                </a:extLst>
              </p:cNvPr>
              <p:cNvSpPr/>
              <p:nvPr/>
            </p:nvSpPr>
            <p:spPr>
              <a:xfrm>
                <a:off x="8251442" y="5410729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EBC044C-8AE4-C920-10E8-A88363F9459D}"/>
                  </a:ext>
                </a:extLst>
              </p:cNvPr>
              <p:cNvSpPr/>
              <p:nvPr/>
            </p:nvSpPr>
            <p:spPr>
              <a:xfrm>
                <a:off x="3594538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CC79833-0A93-DB15-8FEA-8488A9E05511}"/>
                  </a:ext>
                </a:extLst>
              </p:cNvPr>
              <p:cNvSpPr/>
              <p:nvPr/>
            </p:nvSpPr>
            <p:spPr>
              <a:xfrm>
                <a:off x="3905205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2E93D7C-4867-864E-0DD1-60C13F408BD6}"/>
                  </a:ext>
                </a:extLst>
              </p:cNvPr>
              <p:cNvSpPr/>
              <p:nvPr/>
            </p:nvSpPr>
            <p:spPr>
              <a:xfrm>
                <a:off x="4215871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9CF20B63-8A1B-B1DB-5712-009F52CF34D7}"/>
                  </a:ext>
                </a:extLst>
              </p:cNvPr>
              <p:cNvSpPr/>
              <p:nvPr/>
            </p:nvSpPr>
            <p:spPr>
              <a:xfrm>
                <a:off x="4527670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62DB88BB-3F29-3A3B-59B2-21CB8729DF29}"/>
                  </a:ext>
                </a:extLst>
              </p:cNvPr>
              <p:cNvSpPr/>
              <p:nvPr/>
            </p:nvSpPr>
            <p:spPr>
              <a:xfrm>
                <a:off x="4838336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6BF3C38-9F51-AEA5-0ABD-D6735685ED5B}"/>
                  </a:ext>
                </a:extLst>
              </p:cNvPr>
              <p:cNvSpPr/>
              <p:nvPr/>
            </p:nvSpPr>
            <p:spPr>
              <a:xfrm>
                <a:off x="5149003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A85B56E-3110-465E-9402-E2856E08FD70}"/>
                  </a:ext>
                </a:extLst>
              </p:cNvPr>
              <p:cNvSpPr/>
              <p:nvPr/>
            </p:nvSpPr>
            <p:spPr>
              <a:xfrm>
                <a:off x="5458261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51FFCA4-807F-AD80-FDA2-179826C4A503}"/>
                  </a:ext>
                </a:extLst>
              </p:cNvPr>
              <p:cNvSpPr/>
              <p:nvPr/>
            </p:nvSpPr>
            <p:spPr>
              <a:xfrm>
                <a:off x="5768927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12D6B25-9C0A-234B-647B-7415B45B836C}"/>
                  </a:ext>
                </a:extLst>
              </p:cNvPr>
              <p:cNvSpPr/>
              <p:nvPr/>
            </p:nvSpPr>
            <p:spPr>
              <a:xfrm>
                <a:off x="6079594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80EBC6F-0A47-281E-E390-2DA3B4362333}"/>
                  </a:ext>
                </a:extLst>
              </p:cNvPr>
              <p:cNvSpPr/>
              <p:nvPr/>
            </p:nvSpPr>
            <p:spPr>
              <a:xfrm>
                <a:off x="6388852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338C7DBC-ED03-33F1-238D-66915C5230B8}"/>
                  </a:ext>
                </a:extLst>
              </p:cNvPr>
              <p:cNvSpPr/>
              <p:nvPr/>
            </p:nvSpPr>
            <p:spPr>
              <a:xfrm>
                <a:off x="6699518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FE669CE7-AF6F-E954-F873-5A4B5CB58354}"/>
                  </a:ext>
                </a:extLst>
              </p:cNvPr>
              <p:cNvSpPr/>
              <p:nvPr/>
            </p:nvSpPr>
            <p:spPr>
              <a:xfrm>
                <a:off x="7010185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F7988A4-8B7F-33A5-407A-38AFFF49FA23}"/>
                  </a:ext>
                </a:extLst>
              </p:cNvPr>
              <p:cNvSpPr/>
              <p:nvPr/>
            </p:nvSpPr>
            <p:spPr>
              <a:xfrm>
                <a:off x="7319443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1581752-3C16-B481-F4B7-E62C13DC88CB}"/>
                  </a:ext>
                </a:extLst>
              </p:cNvPr>
              <p:cNvSpPr/>
              <p:nvPr/>
            </p:nvSpPr>
            <p:spPr>
              <a:xfrm>
                <a:off x="7630109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0F1CBCD4-9BDE-E1A8-7F27-7A38946C067C}"/>
                  </a:ext>
                </a:extLst>
              </p:cNvPr>
              <p:cNvSpPr/>
              <p:nvPr/>
            </p:nvSpPr>
            <p:spPr>
              <a:xfrm>
                <a:off x="7940776" y="5720541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8D8C70E4-842B-D920-7485-86CFC214344C}"/>
                  </a:ext>
                </a:extLst>
              </p:cNvPr>
              <p:cNvSpPr/>
              <p:nvPr/>
            </p:nvSpPr>
            <p:spPr>
              <a:xfrm>
                <a:off x="8251442" y="5720540"/>
                <a:ext cx="310667" cy="310667"/>
              </a:xfrm>
              <a:prstGeom prst="rect">
                <a:avLst/>
              </a:prstGeom>
              <a:grpFill/>
              <a:ln w="19050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C04D968F-67A2-00AD-D309-50082DF5BAF5}"/>
              </a:ext>
            </a:extLst>
          </p:cNvPr>
          <p:cNvGrpSpPr/>
          <p:nvPr/>
        </p:nvGrpSpPr>
        <p:grpSpPr>
          <a:xfrm>
            <a:off x="8125837" y="3312665"/>
            <a:ext cx="2282632" cy="1432924"/>
            <a:chOff x="8827604" y="3376086"/>
            <a:chExt cx="2282632" cy="1432924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DA927FEC-F7E5-F596-9B29-AF03EC6D90C1}"/>
                </a:ext>
              </a:extLst>
            </p:cNvPr>
            <p:cNvGrpSpPr/>
            <p:nvPr/>
          </p:nvGrpSpPr>
          <p:grpSpPr>
            <a:xfrm>
              <a:off x="9571604" y="3376086"/>
              <a:ext cx="932000" cy="931146"/>
              <a:chOff x="3746938" y="3397980"/>
              <a:chExt cx="932000" cy="931146"/>
            </a:xfrm>
            <a:noFill/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BCE2E10-3446-5650-1358-93FAFE2058F5}"/>
                  </a:ext>
                </a:extLst>
              </p:cNvPr>
              <p:cNvSpPr/>
              <p:nvPr/>
            </p:nvSpPr>
            <p:spPr>
              <a:xfrm>
                <a:off x="3746938" y="3397980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A6A9B0A5-2F83-CCF2-6999-49BB854B062D}"/>
                  </a:ext>
                </a:extLst>
              </p:cNvPr>
              <p:cNvSpPr/>
              <p:nvPr/>
            </p:nvSpPr>
            <p:spPr>
              <a:xfrm>
                <a:off x="4057605" y="3397980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231AB57D-7FCE-AECC-B878-DFCA620CBBF8}"/>
                  </a:ext>
                </a:extLst>
              </p:cNvPr>
              <p:cNvSpPr/>
              <p:nvPr/>
            </p:nvSpPr>
            <p:spPr>
              <a:xfrm>
                <a:off x="4368271" y="3397980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5CEFBCE-BF6A-D7A9-4309-271BCAD2BD11}"/>
                  </a:ext>
                </a:extLst>
              </p:cNvPr>
              <p:cNvSpPr/>
              <p:nvPr/>
            </p:nvSpPr>
            <p:spPr>
              <a:xfrm>
                <a:off x="3746938" y="3708646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6622ACD-6152-A50D-2433-B4202E7C91DD}"/>
                  </a:ext>
                </a:extLst>
              </p:cNvPr>
              <p:cNvSpPr/>
              <p:nvPr/>
            </p:nvSpPr>
            <p:spPr>
              <a:xfrm>
                <a:off x="4057605" y="3708646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E023A59E-FFCD-CFE5-2A7A-58587975F517}"/>
                  </a:ext>
                </a:extLst>
              </p:cNvPr>
              <p:cNvSpPr/>
              <p:nvPr/>
            </p:nvSpPr>
            <p:spPr>
              <a:xfrm>
                <a:off x="4368271" y="3708646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500591E3-B29C-1D7B-EB88-C0B830DEB796}"/>
                  </a:ext>
                </a:extLst>
              </p:cNvPr>
              <p:cNvSpPr/>
              <p:nvPr/>
            </p:nvSpPr>
            <p:spPr>
              <a:xfrm>
                <a:off x="3746938" y="4018459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FC5949C1-980E-2642-37A1-B0E57D004BCB}"/>
                  </a:ext>
                </a:extLst>
              </p:cNvPr>
              <p:cNvSpPr/>
              <p:nvPr/>
            </p:nvSpPr>
            <p:spPr>
              <a:xfrm>
                <a:off x="4057605" y="4018458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68DDEA4-AB40-EFCC-4093-D48486085D53}"/>
                  </a:ext>
                </a:extLst>
              </p:cNvPr>
              <p:cNvSpPr/>
              <p:nvPr/>
            </p:nvSpPr>
            <p:spPr>
              <a:xfrm>
                <a:off x="4368271" y="4018458"/>
                <a:ext cx="310667" cy="310667"/>
              </a:xfrm>
              <a:prstGeom prst="rect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0" name="제목 1">
              <a:extLst>
                <a:ext uri="{FF2B5EF4-FFF2-40B4-BE49-F238E27FC236}">
                  <a16:creationId xmlns:a16="http://schemas.microsoft.com/office/drawing/2014/main" id="{A5DCD08A-D2DF-EE7E-92C1-636AD05315FC}"/>
                </a:ext>
              </a:extLst>
            </p:cNvPr>
            <p:cNvSpPr txBox="1">
              <a:spLocks/>
            </p:cNvSpPr>
            <p:nvPr/>
          </p:nvSpPr>
          <p:spPr>
            <a:xfrm>
              <a:off x="8827604" y="4307232"/>
              <a:ext cx="2282632" cy="501778"/>
            </a:xfrm>
            <a:custGeom>
              <a:avLst/>
              <a:gdLst>
                <a:gd name="connsiteX0" fmla="*/ 0 w 2282632"/>
                <a:gd name="connsiteY0" fmla="*/ 0 h 501778"/>
                <a:gd name="connsiteX1" fmla="*/ 0 w 2282632"/>
                <a:gd name="connsiteY1" fmla="*/ 0 h 501778"/>
                <a:gd name="connsiteX2" fmla="*/ 616311 w 2282632"/>
                <a:gd name="connsiteY2" fmla="*/ 0 h 501778"/>
                <a:gd name="connsiteX3" fmla="*/ 1118490 w 2282632"/>
                <a:gd name="connsiteY3" fmla="*/ 0 h 501778"/>
                <a:gd name="connsiteX4" fmla="*/ 1666321 w 2282632"/>
                <a:gd name="connsiteY4" fmla="*/ 0 h 501778"/>
                <a:gd name="connsiteX5" fmla="*/ 2282632 w 2282632"/>
                <a:gd name="connsiteY5" fmla="*/ 0 h 501778"/>
                <a:gd name="connsiteX6" fmla="*/ 2282632 w 2282632"/>
                <a:gd name="connsiteY6" fmla="*/ 0 h 501778"/>
                <a:gd name="connsiteX7" fmla="*/ 2282632 w 2282632"/>
                <a:gd name="connsiteY7" fmla="*/ 501778 h 501778"/>
                <a:gd name="connsiteX8" fmla="*/ 2282632 w 2282632"/>
                <a:gd name="connsiteY8" fmla="*/ 501778 h 501778"/>
                <a:gd name="connsiteX9" fmla="*/ 1780453 w 2282632"/>
                <a:gd name="connsiteY9" fmla="*/ 501778 h 501778"/>
                <a:gd name="connsiteX10" fmla="*/ 1232621 w 2282632"/>
                <a:gd name="connsiteY10" fmla="*/ 501778 h 501778"/>
                <a:gd name="connsiteX11" fmla="*/ 707616 w 2282632"/>
                <a:gd name="connsiteY11" fmla="*/ 501778 h 501778"/>
                <a:gd name="connsiteX12" fmla="*/ 0 w 2282632"/>
                <a:gd name="connsiteY12" fmla="*/ 501778 h 501778"/>
                <a:gd name="connsiteX13" fmla="*/ 0 w 2282632"/>
                <a:gd name="connsiteY13" fmla="*/ 501778 h 501778"/>
                <a:gd name="connsiteX14" fmla="*/ 0 w 2282632"/>
                <a:gd name="connsiteY14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2632" h="501778" extrusionOk="0">
                  <a:moveTo>
                    <a:pt x="0" y="0"/>
                  </a:moveTo>
                  <a:lnTo>
                    <a:pt x="0" y="0"/>
                  </a:lnTo>
                  <a:cubicBezTo>
                    <a:pt x="275352" y="12063"/>
                    <a:pt x="475286" y="-9254"/>
                    <a:pt x="616311" y="0"/>
                  </a:cubicBezTo>
                  <a:cubicBezTo>
                    <a:pt x="757336" y="9254"/>
                    <a:pt x="983756" y="5206"/>
                    <a:pt x="1118490" y="0"/>
                  </a:cubicBezTo>
                  <a:cubicBezTo>
                    <a:pt x="1253224" y="-5206"/>
                    <a:pt x="1436733" y="16086"/>
                    <a:pt x="1666321" y="0"/>
                  </a:cubicBezTo>
                  <a:cubicBezTo>
                    <a:pt x="1895909" y="-16086"/>
                    <a:pt x="2050816" y="-796"/>
                    <a:pt x="2282632" y="0"/>
                  </a:cubicBezTo>
                  <a:lnTo>
                    <a:pt x="2282632" y="0"/>
                  </a:lnTo>
                  <a:cubicBezTo>
                    <a:pt x="2291585" y="193911"/>
                    <a:pt x="2262815" y="363351"/>
                    <a:pt x="2282632" y="501778"/>
                  </a:cubicBezTo>
                  <a:lnTo>
                    <a:pt x="2282632" y="501778"/>
                  </a:lnTo>
                  <a:cubicBezTo>
                    <a:pt x="2040247" y="480441"/>
                    <a:pt x="2016438" y="483690"/>
                    <a:pt x="1780453" y="501778"/>
                  </a:cubicBezTo>
                  <a:cubicBezTo>
                    <a:pt x="1544468" y="519866"/>
                    <a:pt x="1354585" y="489525"/>
                    <a:pt x="1232621" y="501778"/>
                  </a:cubicBezTo>
                  <a:cubicBezTo>
                    <a:pt x="1110657" y="514031"/>
                    <a:pt x="961002" y="478709"/>
                    <a:pt x="707616" y="501778"/>
                  </a:cubicBezTo>
                  <a:cubicBezTo>
                    <a:pt x="454231" y="524847"/>
                    <a:pt x="254798" y="487907"/>
                    <a:pt x="0" y="501778"/>
                  </a:cubicBezTo>
                  <a:lnTo>
                    <a:pt x="0" y="501778"/>
                  </a:lnTo>
                  <a:cubicBezTo>
                    <a:pt x="12858" y="309617"/>
                    <a:pt x="10534" y="168729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000" dirty="0">
                  <a:solidFill>
                    <a:srgbClr val="FF0000"/>
                  </a:solidFill>
                </a:rPr>
                <a:t>3x3 Gaussian Filter</a:t>
              </a:r>
              <a:endParaRPr kumimoji="1" lang="ko-KR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85DF30-B046-33E1-D3D7-41BC9F532BFA}"/>
              </a:ext>
            </a:extLst>
          </p:cNvPr>
          <p:cNvGrpSpPr/>
          <p:nvPr/>
        </p:nvGrpSpPr>
        <p:grpSpPr>
          <a:xfrm>
            <a:off x="5487988" y="5106967"/>
            <a:ext cx="6018769" cy="1895984"/>
            <a:chOff x="3763172" y="5634853"/>
            <a:chExt cx="6018769" cy="1895984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01A7C1C9-47C9-FD9A-BB68-F53DF3341FC6}"/>
                </a:ext>
              </a:extLst>
            </p:cNvPr>
            <p:cNvSpPr txBox="1">
              <a:spLocks/>
            </p:cNvSpPr>
            <p:nvPr/>
          </p:nvSpPr>
          <p:spPr>
            <a:xfrm>
              <a:off x="4296563" y="5634853"/>
              <a:ext cx="4974371" cy="1212387"/>
            </a:xfrm>
            <a:custGeom>
              <a:avLst/>
              <a:gdLst>
                <a:gd name="connsiteX0" fmla="*/ 0 w 4974371"/>
                <a:gd name="connsiteY0" fmla="*/ 297253 h 1212387"/>
                <a:gd name="connsiteX1" fmla="*/ 297253 w 4974371"/>
                <a:gd name="connsiteY1" fmla="*/ 0 h 1212387"/>
                <a:gd name="connsiteX2" fmla="*/ 835351 w 4974371"/>
                <a:gd name="connsiteY2" fmla="*/ 0 h 1212387"/>
                <a:gd name="connsiteX3" fmla="*/ 1329650 w 4974371"/>
                <a:gd name="connsiteY3" fmla="*/ 0 h 1212387"/>
                <a:gd name="connsiteX4" fmla="*/ 1955345 w 4974371"/>
                <a:gd name="connsiteY4" fmla="*/ 0 h 1212387"/>
                <a:gd name="connsiteX5" fmla="*/ 2668637 w 4974371"/>
                <a:gd name="connsiteY5" fmla="*/ 0 h 1212387"/>
                <a:gd name="connsiteX6" fmla="*/ 3294332 w 4974371"/>
                <a:gd name="connsiteY6" fmla="*/ 0 h 1212387"/>
                <a:gd name="connsiteX7" fmla="*/ 3788631 w 4974371"/>
                <a:gd name="connsiteY7" fmla="*/ 0 h 1212387"/>
                <a:gd name="connsiteX8" fmla="*/ 4677118 w 4974371"/>
                <a:gd name="connsiteY8" fmla="*/ 0 h 1212387"/>
                <a:gd name="connsiteX9" fmla="*/ 4974371 w 4974371"/>
                <a:gd name="connsiteY9" fmla="*/ 297253 h 1212387"/>
                <a:gd name="connsiteX10" fmla="*/ 4974371 w 4974371"/>
                <a:gd name="connsiteY10" fmla="*/ 915134 h 1212387"/>
                <a:gd name="connsiteX11" fmla="*/ 4677118 w 4974371"/>
                <a:gd name="connsiteY11" fmla="*/ 1212387 h 1212387"/>
                <a:gd name="connsiteX12" fmla="*/ 4182819 w 4974371"/>
                <a:gd name="connsiteY12" fmla="*/ 1212387 h 1212387"/>
                <a:gd name="connsiteX13" fmla="*/ 3688520 w 4974371"/>
                <a:gd name="connsiteY13" fmla="*/ 1212387 h 1212387"/>
                <a:gd name="connsiteX14" fmla="*/ 3019026 w 4974371"/>
                <a:gd name="connsiteY14" fmla="*/ 1212387 h 1212387"/>
                <a:gd name="connsiteX15" fmla="*/ 2524727 w 4974371"/>
                <a:gd name="connsiteY15" fmla="*/ 1212387 h 1212387"/>
                <a:gd name="connsiteX16" fmla="*/ 1855234 w 4974371"/>
                <a:gd name="connsiteY16" fmla="*/ 1212387 h 1212387"/>
                <a:gd name="connsiteX17" fmla="*/ 1185740 w 4974371"/>
                <a:gd name="connsiteY17" fmla="*/ 1212387 h 1212387"/>
                <a:gd name="connsiteX18" fmla="*/ 297253 w 4974371"/>
                <a:gd name="connsiteY18" fmla="*/ 1212387 h 1212387"/>
                <a:gd name="connsiteX19" fmla="*/ 0 w 4974371"/>
                <a:gd name="connsiteY19" fmla="*/ 915134 h 1212387"/>
                <a:gd name="connsiteX20" fmla="*/ 0 w 4974371"/>
                <a:gd name="connsiteY20" fmla="*/ 297253 h 121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74371" h="1212387" fill="none" extrusionOk="0">
                  <a:moveTo>
                    <a:pt x="0" y="297253"/>
                  </a:moveTo>
                  <a:cubicBezTo>
                    <a:pt x="-31677" y="129836"/>
                    <a:pt x="98345" y="17447"/>
                    <a:pt x="297253" y="0"/>
                  </a:cubicBezTo>
                  <a:cubicBezTo>
                    <a:pt x="553096" y="-21010"/>
                    <a:pt x="656150" y="-6241"/>
                    <a:pt x="835351" y="0"/>
                  </a:cubicBezTo>
                  <a:cubicBezTo>
                    <a:pt x="1014552" y="6241"/>
                    <a:pt x="1155803" y="-19669"/>
                    <a:pt x="1329650" y="0"/>
                  </a:cubicBezTo>
                  <a:cubicBezTo>
                    <a:pt x="1503497" y="19669"/>
                    <a:pt x="1790321" y="9681"/>
                    <a:pt x="1955345" y="0"/>
                  </a:cubicBezTo>
                  <a:cubicBezTo>
                    <a:pt x="2120370" y="-9681"/>
                    <a:pt x="2452159" y="32072"/>
                    <a:pt x="2668637" y="0"/>
                  </a:cubicBezTo>
                  <a:cubicBezTo>
                    <a:pt x="2885115" y="-32072"/>
                    <a:pt x="3010308" y="19676"/>
                    <a:pt x="3294332" y="0"/>
                  </a:cubicBezTo>
                  <a:cubicBezTo>
                    <a:pt x="3578357" y="-19676"/>
                    <a:pt x="3603205" y="22804"/>
                    <a:pt x="3788631" y="0"/>
                  </a:cubicBezTo>
                  <a:cubicBezTo>
                    <a:pt x="3974057" y="-22804"/>
                    <a:pt x="4492470" y="-43580"/>
                    <a:pt x="4677118" y="0"/>
                  </a:cubicBezTo>
                  <a:cubicBezTo>
                    <a:pt x="4881562" y="-7500"/>
                    <a:pt x="4971404" y="129241"/>
                    <a:pt x="4974371" y="297253"/>
                  </a:cubicBezTo>
                  <a:cubicBezTo>
                    <a:pt x="4996838" y="533449"/>
                    <a:pt x="5001288" y="734955"/>
                    <a:pt x="4974371" y="915134"/>
                  </a:cubicBezTo>
                  <a:cubicBezTo>
                    <a:pt x="4974700" y="1066796"/>
                    <a:pt x="4854257" y="1191543"/>
                    <a:pt x="4677118" y="1212387"/>
                  </a:cubicBezTo>
                  <a:cubicBezTo>
                    <a:pt x="4430805" y="1207107"/>
                    <a:pt x="4397712" y="1226750"/>
                    <a:pt x="4182819" y="1212387"/>
                  </a:cubicBezTo>
                  <a:cubicBezTo>
                    <a:pt x="3967926" y="1198024"/>
                    <a:pt x="3857094" y="1224481"/>
                    <a:pt x="3688520" y="1212387"/>
                  </a:cubicBezTo>
                  <a:cubicBezTo>
                    <a:pt x="3519946" y="1200293"/>
                    <a:pt x="3273124" y="1189319"/>
                    <a:pt x="3019026" y="1212387"/>
                  </a:cubicBezTo>
                  <a:cubicBezTo>
                    <a:pt x="2764928" y="1235455"/>
                    <a:pt x="2705465" y="1205516"/>
                    <a:pt x="2524727" y="1212387"/>
                  </a:cubicBezTo>
                  <a:cubicBezTo>
                    <a:pt x="2343989" y="1219258"/>
                    <a:pt x="2133315" y="1203897"/>
                    <a:pt x="1855234" y="1212387"/>
                  </a:cubicBezTo>
                  <a:cubicBezTo>
                    <a:pt x="1577153" y="1220877"/>
                    <a:pt x="1501008" y="1242995"/>
                    <a:pt x="1185740" y="1212387"/>
                  </a:cubicBezTo>
                  <a:cubicBezTo>
                    <a:pt x="870472" y="1181779"/>
                    <a:pt x="739997" y="1195613"/>
                    <a:pt x="297253" y="1212387"/>
                  </a:cubicBezTo>
                  <a:cubicBezTo>
                    <a:pt x="132374" y="1189866"/>
                    <a:pt x="207" y="1058145"/>
                    <a:pt x="0" y="915134"/>
                  </a:cubicBezTo>
                  <a:cubicBezTo>
                    <a:pt x="16355" y="613995"/>
                    <a:pt x="-22147" y="541781"/>
                    <a:pt x="0" y="297253"/>
                  </a:cubicBezTo>
                  <a:close/>
                </a:path>
                <a:path w="4974371" h="1212387" stroke="0" extrusionOk="0">
                  <a:moveTo>
                    <a:pt x="0" y="297253"/>
                  </a:moveTo>
                  <a:cubicBezTo>
                    <a:pt x="6398" y="133845"/>
                    <a:pt x="128750" y="-5832"/>
                    <a:pt x="297253" y="0"/>
                  </a:cubicBezTo>
                  <a:cubicBezTo>
                    <a:pt x="448261" y="-5495"/>
                    <a:pt x="635250" y="1368"/>
                    <a:pt x="835351" y="0"/>
                  </a:cubicBezTo>
                  <a:cubicBezTo>
                    <a:pt x="1035452" y="-1368"/>
                    <a:pt x="1241929" y="3264"/>
                    <a:pt x="1417247" y="0"/>
                  </a:cubicBezTo>
                  <a:cubicBezTo>
                    <a:pt x="1592565" y="-3264"/>
                    <a:pt x="1811650" y="395"/>
                    <a:pt x="1955345" y="0"/>
                  </a:cubicBezTo>
                  <a:cubicBezTo>
                    <a:pt x="2099040" y="-395"/>
                    <a:pt x="2421011" y="-11336"/>
                    <a:pt x="2624838" y="0"/>
                  </a:cubicBezTo>
                  <a:cubicBezTo>
                    <a:pt x="2828665" y="11336"/>
                    <a:pt x="2985677" y="26698"/>
                    <a:pt x="3294332" y="0"/>
                  </a:cubicBezTo>
                  <a:cubicBezTo>
                    <a:pt x="3602987" y="-26698"/>
                    <a:pt x="3831103" y="-32189"/>
                    <a:pt x="4007624" y="0"/>
                  </a:cubicBezTo>
                  <a:cubicBezTo>
                    <a:pt x="4184145" y="32189"/>
                    <a:pt x="4497684" y="19901"/>
                    <a:pt x="4677118" y="0"/>
                  </a:cubicBezTo>
                  <a:cubicBezTo>
                    <a:pt x="4856716" y="-24023"/>
                    <a:pt x="5010602" y="116144"/>
                    <a:pt x="4974371" y="297253"/>
                  </a:cubicBezTo>
                  <a:cubicBezTo>
                    <a:pt x="5001180" y="590859"/>
                    <a:pt x="4963456" y="781602"/>
                    <a:pt x="4974371" y="915134"/>
                  </a:cubicBezTo>
                  <a:cubicBezTo>
                    <a:pt x="4974072" y="1062094"/>
                    <a:pt x="4810271" y="1202659"/>
                    <a:pt x="4677118" y="1212387"/>
                  </a:cubicBezTo>
                  <a:cubicBezTo>
                    <a:pt x="4527984" y="1216725"/>
                    <a:pt x="4260134" y="1221958"/>
                    <a:pt x="4051423" y="1212387"/>
                  </a:cubicBezTo>
                  <a:cubicBezTo>
                    <a:pt x="3842712" y="1202816"/>
                    <a:pt x="3728363" y="1188053"/>
                    <a:pt x="3425728" y="1212387"/>
                  </a:cubicBezTo>
                  <a:cubicBezTo>
                    <a:pt x="3123093" y="1236721"/>
                    <a:pt x="3064209" y="1239924"/>
                    <a:pt x="2800033" y="1212387"/>
                  </a:cubicBezTo>
                  <a:cubicBezTo>
                    <a:pt x="2535857" y="1184850"/>
                    <a:pt x="2499839" y="1230225"/>
                    <a:pt x="2261935" y="1212387"/>
                  </a:cubicBezTo>
                  <a:cubicBezTo>
                    <a:pt x="2024031" y="1194549"/>
                    <a:pt x="1741960" y="1209867"/>
                    <a:pt x="1548643" y="1212387"/>
                  </a:cubicBezTo>
                  <a:cubicBezTo>
                    <a:pt x="1355326" y="1214907"/>
                    <a:pt x="985374" y="1206284"/>
                    <a:pt x="835351" y="1212387"/>
                  </a:cubicBezTo>
                  <a:cubicBezTo>
                    <a:pt x="685328" y="1218490"/>
                    <a:pt x="423205" y="1237381"/>
                    <a:pt x="297253" y="1212387"/>
                  </a:cubicBezTo>
                  <a:cubicBezTo>
                    <a:pt x="122984" y="1220984"/>
                    <a:pt x="-19940" y="1059720"/>
                    <a:pt x="0" y="915134"/>
                  </a:cubicBezTo>
                  <a:cubicBezTo>
                    <a:pt x="-17492" y="702968"/>
                    <a:pt x="11003" y="451745"/>
                    <a:pt x="0" y="29725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BA71574-201F-F331-02FD-21F7F792494E}"/>
                    </a:ext>
                  </a:extLst>
                </p:cNvPr>
                <p:cNvSpPr txBox="1"/>
                <p:nvPr/>
              </p:nvSpPr>
              <p:spPr>
                <a:xfrm>
                  <a:off x="3763172" y="5711878"/>
                  <a:ext cx="6018769" cy="18189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𝑀𝑆𝑆𝐼𝑀</m:t>
                        </m:r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ko-KR" sz="24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kumimoji="1" lang="en-US" altLang="ko-KR" sz="24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ko-KR" sz="24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kumimoji="1" lang="en-US" altLang="ko-KR" sz="24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𝑆𝐼𝑀</m:t>
                            </m:r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sz="24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4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sz="240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R" sz="24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ko-KR" sz="24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kumimoji="1" lang="en-US" altLang="ko-KR" sz="2400" dirty="0">
                    <a:solidFill>
                      <a:srgbClr val="56330E"/>
                    </a:solidFill>
                  </a:endParaRPr>
                </a:p>
                <a:p>
                  <a:endParaRPr kumimoji="1" lang="en-US" altLang="ko-KR" sz="2400" dirty="0">
                    <a:solidFill>
                      <a:srgbClr val="56330E"/>
                    </a:solidFill>
                  </a:endParaRPr>
                </a:p>
                <a:p>
                  <a:endParaRPr kumimoji="1" lang="en-US" altLang="ko-KR" sz="24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BA71574-201F-F331-02FD-21F7F7924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172" y="5711878"/>
                  <a:ext cx="6018769" cy="1818959"/>
                </a:xfrm>
                <a:prstGeom prst="rect">
                  <a:avLst/>
                </a:prstGeom>
                <a:blipFill>
                  <a:blip r:embed="rId3"/>
                  <a:stretch>
                    <a:fillRect t="-66667" b="-5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C61F4EA-67F0-4045-0D79-6E6ADC5C6593}"/>
              </a:ext>
            </a:extLst>
          </p:cNvPr>
          <p:cNvGrpSpPr/>
          <p:nvPr/>
        </p:nvGrpSpPr>
        <p:grpSpPr>
          <a:xfrm>
            <a:off x="3165919" y="2639606"/>
            <a:ext cx="932000" cy="931146"/>
            <a:chOff x="3746938" y="3397980"/>
            <a:chExt cx="932000" cy="931146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528E087-AF30-8822-BFD7-D7472C1BF705}"/>
                </a:ext>
              </a:extLst>
            </p:cNvPr>
            <p:cNvSpPr/>
            <p:nvPr/>
          </p:nvSpPr>
          <p:spPr>
            <a:xfrm>
              <a:off x="3746938" y="3397980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68933E01-F64B-124B-1CA5-1B7464CACB6F}"/>
                </a:ext>
              </a:extLst>
            </p:cNvPr>
            <p:cNvSpPr/>
            <p:nvPr/>
          </p:nvSpPr>
          <p:spPr>
            <a:xfrm>
              <a:off x="4057605" y="3397980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4C84D97-A13F-5B47-E706-A08852A0E220}"/>
                </a:ext>
              </a:extLst>
            </p:cNvPr>
            <p:cNvSpPr/>
            <p:nvPr/>
          </p:nvSpPr>
          <p:spPr>
            <a:xfrm>
              <a:off x="4368271" y="3397980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CD5B745-426F-0251-4644-E96EBED0E593}"/>
                </a:ext>
              </a:extLst>
            </p:cNvPr>
            <p:cNvSpPr/>
            <p:nvPr/>
          </p:nvSpPr>
          <p:spPr>
            <a:xfrm>
              <a:off x="3746938" y="3708646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AF08D71-0AE8-1610-3CFB-C5EDEA6211FC}"/>
                </a:ext>
              </a:extLst>
            </p:cNvPr>
            <p:cNvSpPr/>
            <p:nvPr/>
          </p:nvSpPr>
          <p:spPr>
            <a:xfrm>
              <a:off x="4057605" y="3708646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E704AD3-BF61-1421-D0BF-62779D565C51}"/>
                </a:ext>
              </a:extLst>
            </p:cNvPr>
            <p:cNvSpPr/>
            <p:nvPr/>
          </p:nvSpPr>
          <p:spPr>
            <a:xfrm>
              <a:off x="4368271" y="3708646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5F96F86-9F2E-EBDF-BE02-B3111B69CD71}"/>
                </a:ext>
              </a:extLst>
            </p:cNvPr>
            <p:cNvSpPr/>
            <p:nvPr/>
          </p:nvSpPr>
          <p:spPr>
            <a:xfrm>
              <a:off x="3746938" y="4018459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53B56E7-940C-8D6D-C250-49DFE5ADB38D}"/>
                </a:ext>
              </a:extLst>
            </p:cNvPr>
            <p:cNvSpPr/>
            <p:nvPr/>
          </p:nvSpPr>
          <p:spPr>
            <a:xfrm>
              <a:off x="4057605" y="4018458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59FE3CF-41F8-34D4-FB3D-BC8A68AFDDE1}"/>
                </a:ext>
              </a:extLst>
            </p:cNvPr>
            <p:cNvSpPr/>
            <p:nvPr/>
          </p:nvSpPr>
          <p:spPr>
            <a:xfrm>
              <a:off x="4368271" y="4018458"/>
              <a:ext cx="310667" cy="310667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9" name="오각형[P] 208">
            <a:extLst>
              <a:ext uri="{FF2B5EF4-FFF2-40B4-BE49-F238E27FC236}">
                <a16:creationId xmlns:a16="http://schemas.microsoft.com/office/drawing/2014/main" id="{8AC06006-1F50-FEEF-CC12-ABFEDAA3DE12}"/>
              </a:ext>
            </a:extLst>
          </p:cNvPr>
          <p:cNvSpPr/>
          <p:nvPr/>
        </p:nvSpPr>
        <p:spPr>
          <a:xfrm rot="10800000">
            <a:off x="299209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0" name="오각형[P] 209">
            <a:extLst>
              <a:ext uri="{FF2B5EF4-FFF2-40B4-BE49-F238E27FC236}">
                <a16:creationId xmlns:a16="http://schemas.microsoft.com/office/drawing/2014/main" id="{AC61E6F8-11D5-C1D0-3964-DE9D0A7D9B82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590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25 -0.0009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-0.00093 L 0.05052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[P] 3">
            <a:extLst>
              <a:ext uri="{FF2B5EF4-FFF2-40B4-BE49-F238E27FC236}">
                <a16:creationId xmlns:a16="http://schemas.microsoft.com/office/drawing/2014/main" id="{19C88970-64D5-771E-88C3-E5DEE645615A}"/>
              </a:ext>
            </a:extLst>
          </p:cNvPr>
          <p:cNvSpPr/>
          <p:nvPr/>
        </p:nvSpPr>
        <p:spPr>
          <a:xfrm rot="10800000">
            <a:off x="109716" y="3380518"/>
            <a:ext cx="1480543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45FADE-0BF6-7252-D844-C12F66D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MSSIM </a:t>
            </a:r>
            <a:r>
              <a:rPr kumimoji="1" lang="ko-KR" altLang="en-US" dirty="0"/>
              <a:t>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B51A0-A6AA-4F40-2505-F78D04E96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Pytorch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두 이미지의 </a:t>
            </a:r>
            <a:r>
              <a:rPr kumimoji="1" lang="en-US" altLang="ko-KR" dirty="0"/>
              <a:t>MSSIM score </a:t>
            </a:r>
            <a:r>
              <a:rPr kumimoji="1" lang="ko-KR" altLang="en-US" dirty="0"/>
              <a:t>계산하기</a:t>
            </a: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Reference: </a:t>
            </a:r>
            <a:r>
              <a:rPr kumimoji="1" lang="en-US" altLang="ko-KR" sz="1600" dirty="0">
                <a:hlinkClick r:id="rId2"/>
              </a:rPr>
              <a:t>https://medium.com/srm-mic/all-about-structural-similarity-index-ssim-theory-code-in-pytorch-6551b455541e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ED4AFE57-9CF0-A079-353C-BD1D326CA115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A56754D8-0724-9A66-C118-6D9AC2629528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98CF86E8-1A4A-DE45-40C6-21C50DD0B6C8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540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각형[P] 10">
            <a:extLst>
              <a:ext uri="{FF2B5EF4-FFF2-40B4-BE49-F238E27FC236}">
                <a16:creationId xmlns:a16="http://schemas.microsoft.com/office/drawing/2014/main" id="{620F0D33-11C0-0495-22C1-591A2E24C402}"/>
              </a:ext>
            </a:extLst>
          </p:cNvPr>
          <p:cNvSpPr/>
          <p:nvPr/>
        </p:nvSpPr>
        <p:spPr>
          <a:xfrm rot="10800000">
            <a:off x="109716" y="3380518"/>
            <a:ext cx="1480543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오각형[P] 12">
            <a:extLst>
              <a:ext uri="{FF2B5EF4-FFF2-40B4-BE49-F238E27FC236}">
                <a16:creationId xmlns:a16="http://schemas.microsoft.com/office/drawing/2014/main" id="{D8C19486-D1BA-22FE-CDE5-62C0343D9B12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오각형[P] 13">
            <a:extLst>
              <a:ext uri="{FF2B5EF4-FFF2-40B4-BE49-F238E27FC236}">
                <a16:creationId xmlns:a16="http://schemas.microsoft.com/office/drawing/2014/main" id="{DBEDE11D-3C46-36F2-6D7E-065C44683FE8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오각형[P] 14">
            <a:extLst>
              <a:ext uri="{FF2B5EF4-FFF2-40B4-BE49-F238E27FC236}">
                <a16:creationId xmlns:a16="http://schemas.microsoft.com/office/drawing/2014/main" id="{61D9A5D6-D65C-B87C-2C09-2974E0B74CDF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5E69C5A-E51D-1F59-036D-FCD9E02C02C7}"/>
              </a:ext>
            </a:extLst>
          </p:cNvPr>
          <p:cNvSpPr txBox="1">
            <a:spLocks/>
          </p:cNvSpPr>
          <p:nvPr/>
        </p:nvSpPr>
        <p:spPr>
          <a:xfrm>
            <a:off x="2431747" y="1416781"/>
            <a:ext cx="8377880" cy="1078362"/>
          </a:xfrm>
          <a:custGeom>
            <a:avLst/>
            <a:gdLst>
              <a:gd name="connsiteX0" fmla="*/ 0 w 8377880"/>
              <a:gd name="connsiteY0" fmla="*/ 135421 h 1078362"/>
              <a:gd name="connsiteX1" fmla="*/ 135421 w 8377880"/>
              <a:gd name="connsiteY1" fmla="*/ 0 h 1078362"/>
              <a:gd name="connsiteX2" fmla="*/ 567796 w 8377880"/>
              <a:gd name="connsiteY2" fmla="*/ 0 h 1078362"/>
              <a:gd name="connsiteX3" fmla="*/ 1000172 w 8377880"/>
              <a:gd name="connsiteY3" fmla="*/ 0 h 1078362"/>
              <a:gd name="connsiteX4" fmla="*/ 1756829 w 8377880"/>
              <a:gd name="connsiteY4" fmla="*/ 0 h 1078362"/>
              <a:gd name="connsiteX5" fmla="*/ 2189204 w 8377880"/>
              <a:gd name="connsiteY5" fmla="*/ 0 h 1078362"/>
              <a:gd name="connsiteX6" fmla="*/ 2945861 w 8377880"/>
              <a:gd name="connsiteY6" fmla="*/ 0 h 1078362"/>
              <a:gd name="connsiteX7" fmla="*/ 3702518 w 8377880"/>
              <a:gd name="connsiteY7" fmla="*/ 0 h 1078362"/>
              <a:gd name="connsiteX8" fmla="*/ 4134893 w 8377880"/>
              <a:gd name="connsiteY8" fmla="*/ 0 h 1078362"/>
              <a:gd name="connsiteX9" fmla="*/ 4648339 w 8377880"/>
              <a:gd name="connsiteY9" fmla="*/ 0 h 1078362"/>
              <a:gd name="connsiteX10" fmla="*/ 5080714 w 8377880"/>
              <a:gd name="connsiteY10" fmla="*/ 0 h 1078362"/>
              <a:gd name="connsiteX11" fmla="*/ 5837371 w 8377880"/>
              <a:gd name="connsiteY11" fmla="*/ 0 h 1078362"/>
              <a:gd name="connsiteX12" fmla="*/ 6431887 w 8377880"/>
              <a:gd name="connsiteY12" fmla="*/ 0 h 1078362"/>
              <a:gd name="connsiteX13" fmla="*/ 7188544 w 8377880"/>
              <a:gd name="connsiteY13" fmla="*/ 0 h 1078362"/>
              <a:gd name="connsiteX14" fmla="*/ 8242459 w 8377880"/>
              <a:gd name="connsiteY14" fmla="*/ 0 h 1078362"/>
              <a:gd name="connsiteX15" fmla="*/ 8377880 w 8377880"/>
              <a:gd name="connsiteY15" fmla="*/ 135421 h 1078362"/>
              <a:gd name="connsiteX16" fmla="*/ 8377880 w 8377880"/>
              <a:gd name="connsiteY16" fmla="*/ 555331 h 1078362"/>
              <a:gd name="connsiteX17" fmla="*/ 8377880 w 8377880"/>
              <a:gd name="connsiteY17" fmla="*/ 942941 h 1078362"/>
              <a:gd name="connsiteX18" fmla="*/ 8242459 w 8377880"/>
              <a:gd name="connsiteY18" fmla="*/ 1078362 h 1078362"/>
              <a:gd name="connsiteX19" fmla="*/ 7647943 w 8377880"/>
              <a:gd name="connsiteY19" fmla="*/ 1078362 h 1078362"/>
              <a:gd name="connsiteX20" fmla="*/ 6810216 w 8377880"/>
              <a:gd name="connsiteY20" fmla="*/ 1078362 h 1078362"/>
              <a:gd name="connsiteX21" fmla="*/ 6377840 w 8377880"/>
              <a:gd name="connsiteY21" fmla="*/ 1078362 h 1078362"/>
              <a:gd name="connsiteX22" fmla="*/ 5621183 w 8377880"/>
              <a:gd name="connsiteY22" fmla="*/ 1078362 h 1078362"/>
              <a:gd name="connsiteX23" fmla="*/ 4864527 w 8377880"/>
              <a:gd name="connsiteY23" fmla="*/ 1078362 h 1078362"/>
              <a:gd name="connsiteX24" fmla="*/ 4188940 w 8377880"/>
              <a:gd name="connsiteY24" fmla="*/ 1078362 h 1078362"/>
              <a:gd name="connsiteX25" fmla="*/ 3432283 w 8377880"/>
              <a:gd name="connsiteY25" fmla="*/ 1078362 h 1078362"/>
              <a:gd name="connsiteX26" fmla="*/ 2837767 w 8377880"/>
              <a:gd name="connsiteY26" fmla="*/ 1078362 h 1078362"/>
              <a:gd name="connsiteX27" fmla="*/ 2324321 w 8377880"/>
              <a:gd name="connsiteY27" fmla="*/ 1078362 h 1078362"/>
              <a:gd name="connsiteX28" fmla="*/ 1486594 w 8377880"/>
              <a:gd name="connsiteY28" fmla="*/ 1078362 h 1078362"/>
              <a:gd name="connsiteX29" fmla="*/ 973148 w 8377880"/>
              <a:gd name="connsiteY29" fmla="*/ 1078362 h 1078362"/>
              <a:gd name="connsiteX30" fmla="*/ 135421 w 8377880"/>
              <a:gd name="connsiteY30" fmla="*/ 1078362 h 1078362"/>
              <a:gd name="connsiteX31" fmla="*/ 0 w 8377880"/>
              <a:gd name="connsiteY31" fmla="*/ 942941 h 1078362"/>
              <a:gd name="connsiteX32" fmla="*/ 0 w 8377880"/>
              <a:gd name="connsiteY32" fmla="*/ 523031 h 1078362"/>
              <a:gd name="connsiteX33" fmla="*/ 0 w 8377880"/>
              <a:gd name="connsiteY33" fmla="*/ 135421 h 107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77880" h="1078362" fill="none" extrusionOk="0">
                <a:moveTo>
                  <a:pt x="0" y="135421"/>
                </a:moveTo>
                <a:cubicBezTo>
                  <a:pt x="202" y="52957"/>
                  <a:pt x="69925" y="-14938"/>
                  <a:pt x="135421" y="0"/>
                </a:cubicBezTo>
                <a:cubicBezTo>
                  <a:pt x="326237" y="9654"/>
                  <a:pt x="457793" y="18482"/>
                  <a:pt x="567796" y="0"/>
                </a:cubicBezTo>
                <a:cubicBezTo>
                  <a:pt x="677800" y="-18482"/>
                  <a:pt x="812770" y="5497"/>
                  <a:pt x="1000172" y="0"/>
                </a:cubicBezTo>
                <a:cubicBezTo>
                  <a:pt x="1187574" y="-5497"/>
                  <a:pt x="1436988" y="2365"/>
                  <a:pt x="1756829" y="0"/>
                </a:cubicBezTo>
                <a:cubicBezTo>
                  <a:pt x="2076670" y="-2365"/>
                  <a:pt x="1983467" y="11863"/>
                  <a:pt x="2189204" y="0"/>
                </a:cubicBezTo>
                <a:cubicBezTo>
                  <a:pt x="2394941" y="-11863"/>
                  <a:pt x="2680285" y="29822"/>
                  <a:pt x="2945861" y="0"/>
                </a:cubicBezTo>
                <a:cubicBezTo>
                  <a:pt x="3211437" y="-29822"/>
                  <a:pt x="3481948" y="-37094"/>
                  <a:pt x="3702518" y="0"/>
                </a:cubicBezTo>
                <a:cubicBezTo>
                  <a:pt x="3923088" y="37094"/>
                  <a:pt x="3994769" y="-4207"/>
                  <a:pt x="4134893" y="0"/>
                </a:cubicBezTo>
                <a:cubicBezTo>
                  <a:pt x="4275018" y="4207"/>
                  <a:pt x="4494800" y="4337"/>
                  <a:pt x="4648339" y="0"/>
                </a:cubicBezTo>
                <a:cubicBezTo>
                  <a:pt x="4801878" y="-4337"/>
                  <a:pt x="4974893" y="-16973"/>
                  <a:pt x="5080714" y="0"/>
                </a:cubicBezTo>
                <a:cubicBezTo>
                  <a:pt x="5186535" y="16973"/>
                  <a:pt x="5563884" y="-13622"/>
                  <a:pt x="5837371" y="0"/>
                </a:cubicBezTo>
                <a:cubicBezTo>
                  <a:pt x="6110858" y="13622"/>
                  <a:pt x="6220395" y="28942"/>
                  <a:pt x="6431887" y="0"/>
                </a:cubicBezTo>
                <a:cubicBezTo>
                  <a:pt x="6643379" y="-28942"/>
                  <a:pt x="6815951" y="33402"/>
                  <a:pt x="7188544" y="0"/>
                </a:cubicBezTo>
                <a:cubicBezTo>
                  <a:pt x="7561137" y="-33402"/>
                  <a:pt x="7821292" y="-47853"/>
                  <a:pt x="8242459" y="0"/>
                </a:cubicBezTo>
                <a:cubicBezTo>
                  <a:pt x="8324307" y="6571"/>
                  <a:pt x="8363683" y="59667"/>
                  <a:pt x="8377880" y="135421"/>
                </a:cubicBezTo>
                <a:cubicBezTo>
                  <a:pt x="8381479" y="278758"/>
                  <a:pt x="8380824" y="348298"/>
                  <a:pt x="8377880" y="555331"/>
                </a:cubicBezTo>
                <a:cubicBezTo>
                  <a:pt x="8374937" y="762364"/>
                  <a:pt x="8385229" y="811758"/>
                  <a:pt x="8377880" y="942941"/>
                </a:cubicBezTo>
                <a:cubicBezTo>
                  <a:pt x="8365087" y="1025895"/>
                  <a:pt x="8314773" y="1063472"/>
                  <a:pt x="8242459" y="1078362"/>
                </a:cubicBezTo>
                <a:cubicBezTo>
                  <a:pt x="8066344" y="1082380"/>
                  <a:pt x="7799229" y="1060541"/>
                  <a:pt x="7647943" y="1078362"/>
                </a:cubicBezTo>
                <a:cubicBezTo>
                  <a:pt x="7496657" y="1096183"/>
                  <a:pt x="7055199" y="1091003"/>
                  <a:pt x="6810216" y="1078362"/>
                </a:cubicBezTo>
                <a:cubicBezTo>
                  <a:pt x="6565233" y="1065721"/>
                  <a:pt x="6579052" y="1098499"/>
                  <a:pt x="6377840" y="1078362"/>
                </a:cubicBezTo>
                <a:cubicBezTo>
                  <a:pt x="6176628" y="1058225"/>
                  <a:pt x="5865037" y="1086946"/>
                  <a:pt x="5621183" y="1078362"/>
                </a:cubicBezTo>
                <a:cubicBezTo>
                  <a:pt x="5377329" y="1069778"/>
                  <a:pt x="5192682" y="1075364"/>
                  <a:pt x="4864527" y="1078362"/>
                </a:cubicBezTo>
                <a:cubicBezTo>
                  <a:pt x="4536372" y="1081360"/>
                  <a:pt x="4410580" y="1060483"/>
                  <a:pt x="4188940" y="1078362"/>
                </a:cubicBezTo>
                <a:cubicBezTo>
                  <a:pt x="3967300" y="1096241"/>
                  <a:pt x="3598678" y="1106228"/>
                  <a:pt x="3432283" y="1078362"/>
                </a:cubicBezTo>
                <a:cubicBezTo>
                  <a:pt x="3265888" y="1050496"/>
                  <a:pt x="3020617" y="1085304"/>
                  <a:pt x="2837767" y="1078362"/>
                </a:cubicBezTo>
                <a:cubicBezTo>
                  <a:pt x="2654917" y="1071420"/>
                  <a:pt x="2569701" y="1093913"/>
                  <a:pt x="2324321" y="1078362"/>
                </a:cubicBezTo>
                <a:cubicBezTo>
                  <a:pt x="2078941" y="1062811"/>
                  <a:pt x="1789968" y="1118761"/>
                  <a:pt x="1486594" y="1078362"/>
                </a:cubicBezTo>
                <a:cubicBezTo>
                  <a:pt x="1183220" y="1037963"/>
                  <a:pt x="1220251" y="1099787"/>
                  <a:pt x="973148" y="1078362"/>
                </a:cubicBezTo>
                <a:cubicBezTo>
                  <a:pt x="726045" y="1056937"/>
                  <a:pt x="485147" y="1037165"/>
                  <a:pt x="135421" y="1078362"/>
                </a:cubicBezTo>
                <a:cubicBezTo>
                  <a:pt x="46812" y="1083241"/>
                  <a:pt x="6919" y="1017914"/>
                  <a:pt x="0" y="942941"/>
                </a:cubicBezTo>
                <a:cubicBezTo>
                  <a:pt x="-2754" y="751350"/>
                  <a:pt x="19383" y="717255"/>
                  <a:pt x="0" y="523031"/>
                </a:cubicBezTo>
                <a:cubicBezTo>
                  <a:pt x="-19383" y="328807"/>
                  <a:pt x="-277" y="314547"/>
                  <a:pt x="0" y="135421"/>
                </a:cubicBezTo>
                <a:close/>
              </a:path>
              <a:path w="8377880" h="1078362" stroke="0" extrusionOk="0">
                <a:moveTo>
                  <a:pt x="0" y="135421"/>
                </a:moveTo>
                <a:cubicBezTo>
                  <a:pt x="3620" y="61060"/>
                  <a:pt x="51436" y="-12370"/>
                  <a:pt x="135421" y="0"/>
                </a:cubicBezTo>
                <a:cubicBezTo>
                  <a:pt x="322176" y="18101"/>
                  <a:pt x="470179" y="20856"/>
                  <a:pt x="648867" y="0"/>
                </a:cubicBezTo>
                <a:cubicBezTo>
                  <a:pt x="827555" y="-20856"/>
                  <a:pt x="970768" y="-3183"/>
                  <a:pt x="1243383" y="0"/>
                </a:cubicBezTo>
                <a:cubicBezTo>
                  <a:pt x="1515998" y="3183"/>
                  <a:pt x="1612550" y="-17085"/>
                  <a:pt x="1756829" y="0"/>
                </a:cubicBezTo>
                <a:cubicBezTo>
                  <a:pt x="1901108" y="17085"/>
                  <a:pt x="2275944" y="16659"/>
                  <a:pt x="2513485" y="0"/>
                </a:cubicBezTo>
                <a:cubicBezTo>
                  <a:pt x="2751026" y="-16659"/>
                  <a:pt x="2961188" y="34416"/>
                  <a:pt x="3270142" y="0"/>
                </a:cubicBezTo>
                <a:cubicBezTo>
                  <a:pt x="3579096" y="-34416"/>
                  <a:pt x="3801731" y="1808"/>
                  <a:pt x="4107870" y="0"/>
                </a:cubicBezTo>
                <a:cubicBezTo>
                  <a:pt x="4414009" y="-1808"/>
                  <a:pt x="4462220" y="-22804"/>
                  <a:pt x="4702386" y="0"/>
                </a:cubicBezTo>
                <a:cubicBezTo>
                  <a:pt x="4942552" y="22804"/>
                  <a:pt x="5112437" y="24857"/>
                  <a:pt x="5215831" y="0"/>
                </a:cubicBezTo>
                <a:cubicBezTo>
                  <a:pt x="5319226" y="-24857"/>
                  <a:pt x="5658417" y="33276"/>
                  <a:pt x="6053559" y="0"/>
                </a:cubicBezTo>
                <a:cubicBezTo>
                  <a:pt x="6448701" y="-33276"/>
                  <a:pt x="6512390" y="27139"/>
                  <a:pt x="6648075" y="0"/>
                </a:cubicBezTo>
                <a:cubicBezTo>
                  <a:pt x="6783760" y="-27139"/>
                  <a:pt x="7106209" y="-27780"/>
                  <a:pt x="7242591" y="0"/>
                </a:cubicBezTo>
                <a:cubicBezTo>
                  <a:pt x="7378973" y="27780"/>
                  <a:pt x="8014038" y="4197"/>
                  <a:pt x="8242459" y="0"/>
                </a:cubicBezTo>
                <a:cubicBezTo>
                  <a:pt x="8320874" y="-2040"/>
                  <a:pt x="8386725" y="61760"/>
                  <a:pt x="8377880" y="135421"/>
                </a:cubicBezTo>
                <a:cubicBezTo>
                  <a:pt x="8387277" y="275098"/>
                  <a:pt x="8393088" y="346962"/>
                  <a:pt x="8377880" y="514955"/>
                </a:cubicBezTo>
                <a:cubicBezTo>
                  <a:pt x="8362672" y="682948"/>
                  <a:pt x="8374291" y="806278"/>
                  <a:pt x="8377880" y="942941"/>
                </a:cubicBezTo>
                <a:cubicBezTo>
                  <a:pt x="8393424" y="1011708"/>
                  <a:pt x="8317144" y="1085393"/>
                  <a:pt x="8242459" y="1078362"/>
                </a:cubicBezTo>
                <a:cubicBezTo>
                  <a:pt x="8124981" y="1097200"/>
                  <a:pt x="7852974" y="1056980"/>
                  <a:pt x="7729013" y="1078362"/>
                </a:cubicBezTo>
                <a:cubicBezTo>
                  <a:pt x="7605052" y="1099744"/>
                  <a:pt x="7124670" y="1040660"/>
                  <a:pt x="6891286" y="1078362"/>
                </a:cubicBezTo>
                <a:cubicBezTo>
                  <a:pt x="6657902" y="1116064"/>
                  <a:pt x="6641174" y="1057314"/>
                  <a:pt x="6458911" y="1078362"/>
                </a:cubicBezTo>
                <a:cubicBezTo>
                  <a:pt x="6276648" y="1099410"/>
                  <a:pt x="6049042" y="1107422"/>
                  <a:pt x="5783324" y="1078362"/>
                </a:cubicBezTo>
                <a:cubicBezTo>
                  <a:pt x="5517606" y="1049302"/>
                  <a:pt x="5270838" y="1058799"/>
                  <a:pt x="5026667" y="1078362"/>
                </a:cubicBezTo>
                <a:cubicBezTo>
                  <a:pt x="4782496" y="1097925"/>
                  <a:pt x="4488401" y="1098796"/>
                  <a:pt x="4351081" y="1078362"/>
                </a:cubicBezTo>
                <a:cubicBezTo>
                  <a:pt x="4213761" y="1057928"/>
                  <a:pt x="3990610" y="1104839"/>
                  <a:pt x="3756565" y="1078362"/>
                </a:cubicBezTo>
                <a:cubicBezTo>
                  <a:pt x="3522520" y="1051885"/>
                  <a:pt x="3419048" y="1083869"/>
                  <a:pt x="3324189" y="1078362"/>
                </a:cubicBezTo>
                <a:cubicBezTo>
                  <a:pt x="3229330" y="1072855"/>
                  <a:pt x="2805062" y="1050858"/>
                  <a:pt x="2648603" y="1078362"/>
                </a:cubicBezTo>
                <a:cubicBezTo>
                  <a:pt x="2492144" y="1105866"/>
                  <a:pt x="2086358" y="1078968"/>
                  <a:pt x="1810876" y="1078362"/>
                </a:cubicBezTo>
                <a:cubicBezTo>
                  <a:pt x="1535394" y="1077756"/>
                  <a:pt x="1465819" y="1094190"/>
                  <a:pt x="1135289" y="1078362"/>
                </a:cubicBezTo>
                <a:cubicBezTo>
                  <a:pt x="804759" y="1062534"/>
                  <a:pt x="634375" y="1054984"/>
                  <a:pt x="135421" y="1078362"/>
                </a:cubicBezTo>
                <a:cubicBezTo>
                  <a:pt x="69367" y="1078177"/>
                  <a:pt x="16382" y="1026362"/>
                  <a:pt x="0" y="942941"/>
                </a:cubicBezTo>
                <a:cubicBezTo>
                  <a:pt x="-5898" y="851176"/>
                  <a:pt x="10284" y="744236"/>
                  <a:pt x="0" y="555331"/>
                </a:cubicBezTo>
                <a:cubicBezTo>
                  <a:pt x="-10284" y="366426"/>
                  <a:pt x="8470" y="282022"/>
                  <a:pt x="0" y="13542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12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altLang="ko-KR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MSSIM </a:t>
            </a:r>
            <a:r>
              <a:rPr kumimoji="1" lang="ko-KR" altLang="en-US" dirty="0"/>
              <a:t>적용 결과</a:t>
            </a:r>
            <a:r>
              <a:rPr kumimoji="1" lang="en-US" altLang="ko-KR" dirty="0"/>
              <a:t> 1</a:t>
            </a:r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754A9F8-E703-3250-273E-CE38F745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2937833"/>
            <a:ext cx="5920806" cy="3330453"/>
          </a:xfrm>
          <a:prstGeom prst="rect">
            <a:avLst/>
          </a:prstGeom>
        </p:spPr>
      </p:pic>
      <p:pic>
        <p:nvPicPr>
          <p:cNvPr id="3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147D3C-D35F-3D28-8699-4AA740839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24"/>
          <a:stretch/>
        </p:blipFill>
        <p:spPr>
          <a:xfrm>
            <a:off x="2619574" y="1603814"/>
            <a:ext cx="8002225" cy="738161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DBE9E85-6E0A-0618-260B-6403BE31059B}"/>
              </a:ext>
            </a:extLst>
          </p:cNvPr>
          <p:cNvSpPr/>
          <p:nvPr/>
        </p:nvSpPr>
        <p:spPr>
          <a:xfrm>
            <a:off x="4172858" y="1970030"/>
            <a:ext cx="326572" cy="280801"/>
          </a:xfrm>
          <a:custGeom>
            <a:avLst/>
            <a:gdLst>
              <a:gd name="connsiteX0" fmla="*/ 0 w 326572"/>
              <a:gd name="connsiteY0" fmla="*/ 46801 h 280801"/>
              <a:gd name="connsiteX1" fmla="*/ 46801 w 326572"/>
              <a:gd name="connsiteY1" fmla="*/ 0 h 280801"/>
              <a:gd name="connsiteX2" fmla="*/ 279771 w 326572"/>
              <a:gd name="connsiteY2" fmla="*/ 0 h 280801"/>
              <a:gd name="connsiteX3" fmla="*/ 326572 w 326572"/>
              <a:gd name="connsiteY3" fmla="*/ 46801 h 280801"/>
              <a:gd name="connsiteX4" fmla="*/ 326572 w 326572"/>
              <a:gd name="connsiteY4" fmla="*/ 234000 h 280801"/>
              <a:gd name="connsiteX5" fmla="*/ 279771 w 326572"/>
              <a:gd name="connsiteY5" fmla="*/ 280801 h 280801"/>
              <a:gd name="connsiteX6" fmla="*/ 46801 w 326572"/>
              <a:gd name="connsiteY6" fmla="*/ 280801 h 280801"/>
              <a:gd name="connsiteX7" fmla="*/ 0 w 326572"/>
              <a:gd name="connsiteY7" fmla="*/ 234000 h 280801"/>
              <a:gd name="connsiteX8" fmla="*/ 0 w 326572"/>
              <a:gd name="connsiteY8" fmla="*/ 46801 h 28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572" h="280801" extrusionOk="0">
                <a:moveTo>
                  <a:pt x="0" y="46801"/>
                </a:moveTo>
                <a:cubicBezTo>
                  <a:pt x="-637" y="20561"/>
                  <a:pt x="19219" y="651"/>
                  <a:pt x="46801" y="0"/>
                </a:cubicBezTo>
                <a:cubicBezTo>
                  <a:pt x="126445" y="7174"/>
                  <a:pt x="188867" y="-4538"/>
                  <a:pt x="279771" y="0"/>
                </a:cubicBezTo>
                <a:cubicBezTo>
                  <a:pt x="300725" y="-3722"/>
                  <a:pt x="324652" y="24895"/>
                  <a:pt x="326572" y="46801"/>
                </a:cubicBezTo>
                <a:cubicBezTo>
                  <a:pt x="334876" y="86075"/>
                  <a:pt x="327207" y="190121"/>
                  <a:pt x="326572" y="234000"/>
                </a:cubicBezTo>
                <a:cubicBezTo>
                  <a:pt x="328077" y="256749"/>
                  <a:pt x="301692" y="280200"/>
                  <a:pt x="279771" y="280801"/>
                </a:cubicBezTo>
                <a:cubicBezTo>
                  <a:pt x="186202" y="276495"/>
                  <a:pt x="137491" y="276913"/>
                  <a:pt x="46801" y="280801"/>
                </a:cubicBezTo>
                <a:cubicBezTo>
                  <a:pt x="19760" y="282777"/>
                  <a:pt x="-2845" y="256547"/>
                  <a:pt x="0" y="234000"/>
                </a:cubicBezTo>
                <a:cubicBezTo>
                  <a:pt x="6883" y="176050"/>
                  <a:pt x="-2275" y="93421"/>
                  <a:pt x="0" y="4680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AFA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90C126-0C48-E658-F486-6BBDDB79BEFE}"/>
              </a:ext>
            </a:extLst>
          </p:cNvPr>
          <p:cNvGrpSpPr/>
          <p:nvPr/>
        </p:nvGrpSpPr>
        <p:grpSpPr>
          <a:xfrm>
            <a:off x="8847357" y="686876"/>
            <a:ext cx="2224096" cy="608687"/>
            <a:chOff x="9361988" y="656832"/>
            <a:chExt cx="2224096" cy="608687"/>
          </a:xfrm>
        </p:grpSpPr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A8502043-C9D9-714E-16D6-1768CD5FBCF3}"/>
                </a:ext>
              </a:extLst>
            </p:cNvPr>
            <p:cNvSpPr txBox="1">
              <a:spLocks/>
            </p:cNvSpPr>
            <p:nvPr/>
          </p:nvSpPr>
          <p:spPr>
            <a:xfrm>
              <a:off x="10453254" y="873435"/>
              <a:ext cx="1132830" cy="392084"/>
            </a:xfrm>
            <a:custGeom>
              <a:avLst/>
              <a:gdLst>
                <a:gd name="connsiteX0" fmla="*/ 0 w 1132830"/>
                <a:gd name="connsiteY0" fmla="*/ 49238 h 392084"/>
                <a:gd name="connsiteX1" fmla="*/ 49238 w 1132830"/>
                <a:gd name="connsiteY1" fmla="*/ 0 h 392084"/>
                <a:gd name="connsiteX2" fmla="*/ 545728 w 1132830"/>
                <a:gd name="connsiteY2" fmla="*/ 0 h 392084"/>
                <a:gd name="connsiteX3" fmla="*/ 1083592 w 1132830"/>
                <a:gd name="connsiteY3" fmla="*/ 0 h 392084"/>
                <a:gd name="connsiteX4" fmla="*/ 1132830 w 1132830"/>
                <a:gd name="connsiteY4" fmla="*/ 49238 h 392084"/>
                <a:gd name="connsiteX5" fmla="*/ 1132830 w 1132830"/>
                <a:gd name="connsiteY5" fmla="*/ 342846 h 392084"/>
                <a:gd name="connsiteX6" fmla="*/ 1083592 w 1132830"/>
                <a:gd name="connsiteY6" fmla="*/ 392084 h 392084"/>
                <a:gd name="connsiteX7" fmla="*/ 545728 w 1132830"/>
                <a:gd name="connsiteY7" fmla="*/ 392084 h 392084"/>
                <a:gd name="connsiteX8" fmla="*/ 49238 w 1132830"/>
                <a:gd name="connsiteY8" fmla="*/ 392084 h 392084"/>
                <a:gd name="connsiteX9" fmla="*/ 0 w 1132830"/>
                <a:gd name="connsiteY9" fmla="*/ 342846 h 392084"/>
                <a:gd name="connsiteX10" fmla="*/ 0 w 1132830"/>
                <a:gd name="connsiteY10" fmla="*/ 49238 h 39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2830" h="392084" extrusionOk="0">
                  <a:moveTo>
                    <a:pt x="0" y="49238"/>
                  </a:moveTo>
                  <a:cubicBezTo>
                    <a:pt x="4598" y="22591"/>
                    <a:pt x="18346" y="-4977"/>
                    <a:pt x="49238" y="0"/>
                  </a:cubicBezTo>
                  <a:cubicBezTo>
                    <a:pt x="222718" y="-13340"/>
                    <a:pt x="352090" y="23576"/>
                    <a:pt x="545728" y="0"/>
                  </a:cubicBezTo>
                  <a:cubicBezTo>
                    <a:pt x="739366" y="-23576"/>
                    <a:pt x="831127" y="24556"/>
                    <a:pt x="1083592" y="0"/>
                  </a:cubicBezTo>
                  <a:cubicBezTo>
                    <a:pt x="1109867" y="4109"/>
                    <a:pt x="1126728" y="23062"/>
                    <a:pt x="1132830" y="49238"/>
                  </a:cubicBezTo>
                  <a:cubicBezTo>
                    <a:pt x="1137136" y="185538"/>
                    <a:pt x="1137434" y="241030"/>
                    <a:pt x="1132830" y="342846"/>
                  </a:cubicBezTo>
                  <a:cubicBezTo>
                    <a:pt x="1137108" y="372794"/>
                    <a:pt x="1113347" y="389056"/>
                    <a:pt x="1083592" y="392084"/>
                  </a:cubicBezTo>
                  <a:cubicBezTo>
                    <a:pt x="862928" y="366450"/>
                    <a:pt x="765918" y="375555"/>
                    <a:pt x="545728" y="392084"/>
                  </a:cubicBezTo>
                  <a:cubicBezTo>
                    <a:pt x="325538" y="408613"/>
                    <a:pt x="216385" y="380482"/>
                    <a:pt x="49238" y="392084"/>
                  </a:cubicBezTo>
                  <a:cubicBezTo>
                    <a:pt x="21508" y="385629"/>
                    <a:pt x="0" y="365123"/>
                    <a:pt x="0" y="342846"/>
                  </a:cubicBezTo>
                  <a:cubicBezTo>
                    <a:pt x="4741" y="258455"/>
                    <a:pt x="-6868" y="185843"/>
                    <a:pt x="0" y="49238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12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1600" b="1" dirty="0"/>
                <a:t>similar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2AAC52F-040A-684C-40A4-ED1D5E59E73C}"/>
                </a:ext>
              </a:extLst>
            </p:cNvPr>
            <p:cNvGrpSpPr/>
            <p:nvPr/>
          </p:nvGrpSpPr>
          <p:grpSpPr>
            <a:xfrm>
              <a:off x="9361988" y="656832"/>
              <a:ext cx="1569248" cy="442690"/>
              <a:chOff x="9361988" y="656832"/>
              <a:chExt cx="1569248" cy="442690"/>
            </a:xfrm>
          </p:grpSpPr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E7BEF124-E4C5-A7A5-F953-46DD326B5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1988" y="656832"/>
                <a:ext cx="1569248" cy="392084"/>
              </a:xfrm>
              <a:custGeom>
                <a:avLst/>
                <a:gdLst>
                  <a:gd name="connsiteX0" fmla="*/ 0 w 1569248"/>
                  <a:gd name="connsiteY0" fmla="*/ 49238 h 392084"/>
                  <a:gd name="connsiteX1" fmla="*/ 49238 w 1569248"/>
                  <a:gd name="connsiteY1" fmla="*/ 0 h 392084"/>
                  <a:gd name="connsiteX2" fmla="*/ 510080 w 1569248"/>
                  <a:gd name="connsiteY2" fmla="*/ 0 h 392084"/>
                  <a:gd name="connsiteX3" fmla="*/ 985630 w 1569248"/>
                  <a:gd name="connsiteY3" fmla="*/ 0 h 392084"/>
                  <a:gd name="connsiteX4" fmla="*/ 1520010 w 1569248"/>
                  <a:gd name="connsiteY4" fmla="*/ 0 h 392084"/>
                  <a:gd name="connsiteX5" fmla="*/ 1569248 w 1569248"/>
                  <a:gd name="connsiteY5" fmla="*/ 49238 h 392084"/>
                  <a:gd name="connsiteX6" fmla="*/ 1569248 w 1569248"/>
                  <a:gd name="connsiteY6" fmla="*/ 342846 h 392084"/>
                  <a:gd name="connsiteX7" fmla="*/ 1520010 w 1569248"/>
                  <a:gd name="connsiteY7" fmla="*/ 392084 h 392084"/>
                  <a:gd name="connsiteX8" fmla="*/ 1015045 w 1569248"/>
                  <a:gd name="connsiteY8" fmla="*/ 392084 h 392084"/>
                  <a:gd name="connsiteX9" fmla="*/ 539495 w 1569248"/>
                  <a:gd name="connsiteY9" fmla="*/ 392084 h 392084"/>
                  <a:gd name="connsiteX10" fmla="*/ 49238 w 1569248"/>
                  <a:gd name="connsiteY10" fmla="*/ 392084 h 392084"/>
                  <a:gd name="connsiteX11" fmla="*/ 0 w 1569248"/>
                  <a:gd name="connsiteY11" fmla="*/ 342846 h 392084"/>
                  <a:gd name="connsiteX12" fmla="*/ 0 w 1569248"/>
                  <a:gd name="connsiteY12" fmla="*/ 49238 h 3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9248" h="392084" extrusionOk="0">
                    <a:moveTo>
                      <a:pt x="0" y="49238"/>
                    </a:moveTo>
                    <a:cubicBezTo>
                      <a:pt x="4598" y="22591"/>
                      <a:pt x="18346" y="-4977"/>
                      <a:pt x="49238" y="0"/>
                    </a:cubicBezTo>
                    <a:cubicBezTo>
                      <a:pt x="267632" y="244"/>
                      <a:pt x="377187" y="6590"/>
                      <a:pt x="510080" y="0"/>
                    </a:cubicBezTo>
                    <a:cubicBezTo>
                      <a:pt x="642973" y="-6590"/>
                      <a:pt x="863729" y="9515"/>
                      <a:pt x="985630" y="0"/>
                    </a:cubicBezTo>
                    <a:cubicBezTo>
                      <a:pt x="1107531" y="-9515"/>
                      <a:pt x="1264815" y="-11633"/>
                      <a:pt x="1520010" y="0"/>
                    </a:cubicBezTo>
                    <a:cubicBezTo>
                      <a:pt x="1548201" y="3036"/>
                      <a:pt x="1569399" y="26530"/>
                      <a:pt x="1569248" y="49238"/>
                    </a:cubicBezTo>
                    <a:cubicBezTo>
                      <a:pt x="1557696" y="176581"/>
                      <a:pt x="1556189" y="277341"/>
                      <a:pt x="1569248" y="342846"/>
                    </a:cubicBezTo>
                    <a:cubicBezTo>
                      <a:pt x="1570981" y="371664"/>
                      <a:pt x="1544540" y="389370"/>
                      <a:pt x="1520010" y="392084"/>
                    </a:cubicBezTo>
                    <a:cubicBezTo>
                      <a:pt x="1313839" y="386986"/>
                      <a:pt x="1150247" y="370501"/>
                      <a:pt x="1015045" y="392084"/>
                    </a:cubicBezTo>
                    <a:cubicBezTo>
                      <a:pt x="879844" y="413667"/>
                      <a:pt x="687123" y="388400"/>
                      <a:pt x="539495" y="392084"/>
                    </a:cubicBezTo>
                    <a:cubicBezTo>
                      <a:pt x="391867" y="395769"/>
                      <a:pt x="294175" y="385529"/>
                      <a:pt x="49238" y="392084"/>
                    </a:cubicBezTo>
                    <a:cubicBezTo>
                      <a:pt x="22409" y="393861"/>
                      <a:pt x="1117" y="371352"/>
                      <a:pt x="0" y="342846"/>
                    </a:cubicBezTo>
                    <a:cubicBezTo>
                      <a:pt x="13148" y="235204"/>
                      <a:pt x="794" y="185000"/>
                      <a:pt x="0" y="49238"/>
                    </a:cubicBezTo>
                    <a:close/>
                  </a:path>
                </a:pathLst>
              </a:custGeom>
              <a:noFill/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12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ko-KR" sz="2000" b="1" dirty="0"/>
                  <a:t>-1  ~  1</a:t>
                </a: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7CB638C-3B3F-97A4-E286-9AC08B29A8DF}"/>
                  </a:ext>
                </a:extLst>
              </p:cNvPr>
              <p:cNvCxnSpPr/>
              <p:nvPr/>
            </p:nvCxnSpPr>
            <p:spPr>
              <a:xfrm>
                <a:off x="9361988" y="1099522"/>
                <a:ext cx="1132830" cy="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7C13434A-1DF3-9A86-F0F9-D954B820E1B8}"/>
              </a:ext>
            </a:extLst>
          </p:cNvPr>
          <p:cNvSpPr txBox="1">
            <a:spLocks/>
          </p:cNvSpPr>
          <p:nvPr/>
        </p:nvSpPr>
        <p:spPr>
          <a:xfrm>
            <a:off x="6096000" y="5987808"/>
            <a:ext cx="1588711" cy="560955"/>
          </a:xfrm>
          <a:custGeom>
            <a:avLst/>
            <a:gdLst>
              <a:gd name="connsiteX0" fmla="*/ 0 w 1588711"/>
              <a:gd name="connsiteY0" fmla="*/ 70445 h 560955"/>
              <a:gd name="connsiteX1" fmla="*/ 70445 w 1588711"/>
              <a:gd name="connsiteY1" fmla="*/ 0 h 560955"/>
              <a:gd name="connsiteX2" fmla="*/ 538574 w 1588711"/>
              <a:gd name="connsiteY2" fmla="*/ 0 h 560955"/>
              <a:gd name="connsiteX3" fmla="*/ 1050137 w 1588711"/>
              <a:gd name="connsiteY3" fmla="*/ 0 h 560955"/>
              <a:gd name="connsiteX4" fmla="*/ 1518266 w 1588711"/>
              <a:gd name="connsiteY4" fmla="*/ 0 h 560955"/>
              <a:gd name="connsiteX5" fmla="*/ 1588711 w 1588711"/>
              <a:gd name="connsiteY5" fmla="*/ 70445 h 560955"/>
              <a:gd name="connsiteX6" fmla="*/ 1588711 w 1588711"/>
              <a:gd name="connsiteY6" fmla="*/ 490510 h 560955"/>
              <a:gd name="connsiteX7" fmla="*/ 1518266 w 1588711"/>
              <a:gd name="connsiteY7" fmla="*/ 560955 h 560955"/>
              <a:gd name="connsiteX8" fmla="*/ 1064615 w 1588711"/>
              <a:gd name="connsiteY8" fmla="*/ 560955 h 560955"/>
              <a:gd name="connsiteX9" fmla="*/ 625443 w 1588711"/>
              <a:gd name="connsiteY9" fmla="*/ 560955 h 560955"/>
              <a:gd name="connsiteX10" fmla="*/ 70445 w 1588711"/>
              <a:gd name="connsiteY10" fmla="*/ 560955 h 560955"/>
              <a:gd name="connsiteX11" fmla="*/ 0 w 1588711"/>
              <a:gd name="connsiteY11" fmla="*/ 490510 h 560955"/>
              <a:gd name="connsiteX12" fmla="*/ 0 w 1588711"/>
              <a:gd name="connsiteY12" fmla="*/ 70445 h 56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8711" h="560955" fill="none" extrusionOk="0">
                <a:moveTo>
                  <a:pt x="0" y="70445"/>
                </a:moveTo>
                <a:cubicBezTo>
                  <a:pt x="-6831" y="28622"/>
                  <a:pt x="38199" y="-4105"/>
                  <a:pt x="70445" y="0"/>
                </a:cubicBezTo>
                <a:cubicBezTo>
                  <a:pt x="281482" y="-378"/>
                  <a:pt x="332492" y="16747"/>
                  <a:pt x="538574" y="0"/>
                </a:cubicBezTo>
                <a:cubicBezTo>
                  <a:pt x="744656" y="-16747"/>
                  <a:pt x="810447" y="14131"/>
                  <a:pt x="1050137" y="0"/>
                </a:cubicBezTo>
                <a:cubicBezTo>
                  <a:pt x="1289827" y="-14131"/>
                  <a:pt x="1288223" y="7113"/>
                  <a:pt x="1518266" y="0"/>
                </a:cubicBezTo>
                <a:cubicBezTo>
                  <a:pt x="1553380" y="3227"/>
                  <a:pt x="1587238" y="30092"/>
                  <a:pt x="1588711" y="70445"/>
                </a:cubicBezTo>
                <a:cubicBezTo>
                  <a:pt x="1604605" y="221705"/>
                  <a:pt x="1571717" y="339491"/>
                  <a:pt x="1588711" y="490510"/>
                </a:cubicBezTo>
                <a:cubicBezTo>
                  <a:pt x="1583522" y="528884"/>
                  <a:pt x="1555354" y="561868"/>
                  <a:pt x="1518266" y="560955"/>
                </a:cubicBezTo>
                <a:cubicBezTo>
                  <a:pt x="1314195" y="561042"/>
                  <a:pt x="1195394" y="549843"/>
                  <a:pt x="1064615" y="560955"/>
                </a:cubicBezTo>
                <a:cubicBezTo>
                  <a:pt x="933836" y="572067"/>
                  <a:pt x="766093" y="567721"/>
                  <a:pt x="625443" y="560955"/>
                </a:cubicBezTo>
                <a:cubicBezTo>
                  <a:pt x="484793" y="554189"/>
                  <a:pt x="305389" y="560606"/>
                  <a:pt x="70445" y="560955"/>
                </a:cubicBezTo>
                <a:cubicBezTo>
                  <a:pt x="28871" y="553691"/>
                  <a:pt x="-6667" y="522830"/>
                  <a:pt x="0" y="490510"/>
                </a:cubicBezTo>
                <a:cubicBezTo>
                  <a:pt x="-13055" y="350795"/>
                  <a:pt x="-18812" y="156820"/>
                  <a:pt x="0" y="70445"/>
                </a:cubicBezTo>
                <a:close/>
              </a:path>
              <a:path w="1588711" h="560955" stroke="0" extrusionOk="0">
                <a:moveTo>
                  <a:pt x="0" y="70445"/>
                </a:moveTo>
                <a:cubicBezTo>
                  <a:pt x="9519" y="32669"/>
                  <a:pt x="28043" y="-4703"/>
                  <a:pt x="70445" y="0"/>
                </a:cubicBezTo>
                <a:cubicBezTo>
                  <a:pt x="217838" y="-702"/>
                  <a:pt x="395259" y="12055"/>
                  <a:pt x="524096" y="0"/>
                </a:cubicBezTo>
                <a:cubicBezTo>
                  <a:pt x="652933" y="-12055"/>
                  <a:pt x="862346" y="-15128"/>
                  <a:pt x="992224" y="0"/>
                </a:cubicBezTo>
                <a:cubicBezTo>
                  <a:pt x="1122102" y="15128"/>
                  <a:pt x="1354212" y="8425"/>
                  <a:pt x="1518266" y="0"/>
                </a:cubicBezTo>
                <a:cubicBezTo>
                  <a:pt x="1557718" y="1662"/>
                  <a:pt x="1588743" y="32485"/>
                  <a:pt x="1588711" y="70445"/>
                </a:cubicBezTo>
                <a:cubicBezTo>
                  <a:pt x="1577695" y="187299"/>
                  <a:pt x="1593916" y="347155"/>
                  <a:pt x="1588711" y="490510"/>
                </a:cubicBezTo>
                <a:cubicBezTo>
                  <a:pt x="1590594" y="531182"/>
                  <a:pt x="1550841" y="554503"/>
                  <a:pt x="1518266" y="560955"/>
                </a:cubicBezTo>
                <a:cubicBezTo>
                  <a:pt x="1309346" y="547082"/>
                  <a:pt x="1211840" y="567696"/>
                  <a:pt x="1021181" y="560955"/>
                </a:cubicBezTo>
                <a:cubicBezTo>
                  <a:pt x="830523" y="554214"/>
                  <a:pt x="750295" y="584231"/>
                  <a:pt x="553052" y="560955"/>
                </a:cubicBezTo>
                <a:cubicBezTo>
                  <a:pt x="355809" y="537679"/>
                  <a:pt x="210805" y="576967"/>
                  <a:pt x="70445" y="560955"/>
                </a:cubicBezTo>
                <a:cubicBezTo>
                  <a:pt x="33359" y="569842"/>
                  <a:pt x="2807" y="532716"/>
                  <a:pt x="0" y="490510"/>
                </a:cubicBezTo>
                <a:cubicBezTo>
                  <a:pt x="-16863" y="280970"/>
                  <a:pt x="16178" y="280089"/>
                  <a:pt x="0" y="7044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12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000" b="1" dirty="0"/>
              <a:t>1920x1080</a:t>
            </a:r>
          </a:p>
        </p:txBody>
      </p:sp>
    </p:spTree>
    <p:extLst>
      <p:ext uri="{BB962C8B-B14F-4D97-AF65-F5344CB8AC3E}">
        <p14:creationId xmlns:p14="http://schemas.microsoft.com/office/powerpoint/2010/main" val="2327842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[P] 2">
            <a:extLst>
              <a:ext uri="{FF2B5EF4-FFF2-40B4-BE49-F238E27FC236}">
                <a16:creationId xmlns:a16="http://schemas.microsoft.com/office/drawing/2014/main" id="{37CFB0DC-84BC-2B16-DFDC-8E813F3265DE}"/>
              </a:ext>
            </a:extLst>
          </p:cNvPr>
          <p:cNvSpPr/>
          <p:nvPr/>
        </p:nvSpPr>
        <p:spPr>
          <a:xfrm rot="10800000">
            <a:off x="109716" y="3380518"/>
            <a:ext cx="1480543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69598304-7B70-6D4B-80E7-1EC93EDF6BE7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오각형[P] 5">
            <a:extLst>
              <a:ext uri="{FF2B5EF4-FFF2-40B4-BE49-F238E27FC236}">
                <a16:creationId xmlns:a16="http://schemas.microsoft.com/office/drawing/2014/main" id="{FA249B29-049A-32A9-A29D-750AB26E14DE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789FEC70-28BF-91CC-18EF-C234087267F4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5E69C5A-E51D-1F59-036D-FCD9E02C02C7}"/>
              </a:ext>
            </a:extLst>
          </p:cNvPr>
          <p:cNvSpPr txBox="1">
            <a:spLocks/>
          </p:cNvSpPr>
          <p:nvPr/>
        </p:nvSpPr>
        <p:spPr>
          <a:xfrm>
            <a:off x="2431747" y="1416781"/>
            <a:ext cx="8377880" cy="1078362"/>
          </a:xfrm>
          <a:custGeom>
            <a:avLst/>
            <a:gdLst>
              <a:gd name="connsiteX0" fmla="*/ 0 w 8377880"/>
              <a:gd name="connsiteY0" fmla="*/ 135421 h 1078362"/>
              <a:gd name="connsiteX1" fmla="*/ 135421 w 8377880"/>
              <a:gd name="connsiteY1" fmla="*/ 0 h 1078362"/>
              <a:gd name="connsiteX2" fmla="*/ 567796 w 8377880"/>
              <a:gd name="connsiteY2" fmla="*/ 0 h 1078362"/>
              <a:gd name="connsiteX3" fmla="*/ 1000172 w 8377880"/>
              <a:gd name="connsiteY3" fmla="*/ 0 h 1078362"/>
              <a:gd name="connsiteX4" fmla="*/ 1756829 w 8377880"/>
              <a:gd name="connsiteY4" fmla="*/ 0 h 1078362"/>
              <a:gd name="connsiteX5" fmla="*/ 2189204 w 8377880"/>
              <a:gd name="connsiteY5" fmla="*/ 0 h 1078362"/>
              <a:gd name="connsiteX6" fmla="*/ 2945861 w 8377880"/>
              <a:gd name="connsiteY6" fmla="*/ 0 h 1078362"/>
              <a:gd name="connsiteX7" fmla="*/ 3702518 w 8377880"/>
              <a:gd name="connsiteY7" fmla="*/ 0 h 1078362"/>
              <a:gd name="connsiteX8" fmla="*/ 4134893 w 8377880"/>
              <a:gd name="connsiteY8" fmla="*/ 0 h 1078362"/>
              <a:gd name="connsiteX9" fmla="*/ 4648339 w 8377880"/>
              <a:gd name="connsiteY9" fmla="*/ 0 h 1078362"/>
              <a:gd name="connsiteX10" fmla="*/ 5080714 w 8377880"/>
              <a:gd name="connsiteY10" fmla="*/ 0 h 1078362"/>
              <a:gd name="connsiteX11" fmla="*/ 5837371 w 8377880"/>
              <a:gd name="connsiteY11" fmla="*/ 0 h 1078362"/>
              <a:gd name="connsiteX12" fmla="*/ 6431887 w 8377880"/>
              <a:gd name="connsiteY12" fmla="*/ 0 h 1078362"/>
              <a:gd name="connsiteX13" fmla="*/ 7188544 w 8377880"/>
              <a:gd name="connsiteY13" fmla="*/ 0 h 1078362"/>
              <a:gd name="connsiteX14" fmla="*/ 8242459 w 8377880"/>
              <a:gd name="connsiteY14" fmla="*/ 0 h 1078362"/>
              <a:gd name="connsiteX15" fmla="*/ 8377880 w 8377880"/>
              <a:gd name="connsiteY15" fmla="*/ 135421 h 1078362"/>
              <a:gd name="connsiteX16" fmla="*/ 8377880 w 8377880"/>
              <a:gd name="connsiteY16" fmla="*/ 555331 h 1078362"/>
              <a:gd name="connsiteX17" fmla="*/ 8377880 w 8377880"/>
              <a:gd name="connsiteY17" fmla="*/ 942941 h 1078362"/>
              <a:gd name="connsiteX18" fmla="*/ 8242459 w 8377880"/>
              <a:gd name="connsiteY18" fmla="*/ 1078362 h 1078362"/>
              <a:gd name="connsiteX19" fmla="*/ 7647943 w 8377880"/>
              <a:gd name="connsiteY19" fmla="*/ 1078362 h 1078362"/>
              <a:gd name="connsiteX20" fmla="*/ 6810216 w 8377880"/>
              <a:gd name="connsiteY20" fmla="*/ 1078362 h 1078362"/>
              <a:gd name="connsiteX21" fmla="*/ 6377840 w 8377880"/>
              <a:gd name="connsiteY21" fmla="*/ 1078362 h 1078362"/>
              <a:gd name="connsiteX22" fmla="*/ 5621183 w 8377880"/>
              <a:gd name="connsiteY22" fmla="*/ 1078362 h 1078362"/>
              <a:gd name="connsiteX23" fmla="*/ 4864527 w 8377880"/>
              <a:gd name="connsiteY23" fmla="*/ 1078362 h 1078362"/>
              <a:gd name="connsiteX24" fmla="*/ 4188940 w 8377880"/>
              <a:gd name="connsiteY24" fmla="*/ 1078362 h 1078362"/>
              <a:gd name="connsiteX25" fmla="*/ 3432283 w 8377880"/>
              <a:gd name="connsiteY25" fmla="*/ 1078362 h 1078362"/>
              <a:gd name="connsiteX26" fmla="*/ 2837767 w 8377880"/>
              <a:gd name="connsiteY26" fmla="*/ 1078362 h 1078362"/>
              <a:gd name="connsiteX27" fmla="*/ 2324321 w 8377880"/>
              <a:gd name="connsiteY27" fmla="*/ 1078362 h 1078362"/>
              <a:gd name="connsiteX28" fmla="*/ 1486594 w 8377880"/>
              <a:gd name="connsiteY28" fmla="*/ 1078362 h 1078362"/>
              <a:gd name="connsiteX29" fmla="*/ 973148 w 8377880"/>
              <a:gd name="connsiteY29" fmla="*/ 1078362 h 1078362"/>
              <a:gd name="connsiteX30" fmla="*/ 135421 w 8377880"/>
              <a:gd name="connsiteY30" fmla="*/ 1078362 h 1078362"/>
              <a:gd name="connsiteX31" fmla="*/ 0 w 8377880"/>
              <a:gd name="connsiteY31" fmla="*/ 942941 h 1078362"/>
              <a:gd name="connsiteX32" fmla="*/ 0 w 8377880"/>
              <a:gd name="connsiteY32" fmla="*/ 523031 h 1078362"/>
              <a:gd name="connsiteX33" fmla="*/ 0 w 8377880"/>
              <a:gd name="connsiteY33" fmla="*/ 135421 h 107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77880" h="1078362" fill="none" extrusionOk="0">
                <a:moveTo>
                  <a:pt x="0" y="135421"/>
                </a:moveTo>
                <a:cubicBezTo>
                  <a:pt x="202" y="52957"/>
                  <a:pt x="69925" y="-14938"/>
                  <a:pt x="135421" y="0"/>
                </a:cubicBezTo>
                <a:cubicBezTo>
                  <a:pt x="326237" y="9654"/>
                  <a:pt x="457793" y="18482"/>
                  <a:pt x="567796" y="0"/>
                </a:cubicBezTo>
                <a:cubicBezTo>
                  <a:pt x="677800" y="-18482"/>
                  <a:pt x="812770" y="5497"/>
                  <a:pt x="1000172" y="0"/>
                </a:cubicBezTo>
                <a:cubicBezTo>
                  <a:pt x="1187574" y="-5497"/>
                  <a:pt x="1436988" y="2365"/>
                  <a:pt x="1756829" y="0"/>
                </a:cubicBezTo>
                <a:cubicBezTo>
                  <a:pt x="2076670" y="-2365"/>
                  <a:pt x="1983467" y="11863"/>
                  <a:pt x="2189204" y="0"/>
                </a:cubicBezTo>
                <a:cubicBezTo>
                  <a:pt x="2394941" y="-11863"/>
                  <a:pt x="2680285" y="29822"/>
                  <a:pt x="2945861" y="0"/>
                </a:cubicBezTo>
                <a:cubicBezTo>
                  <a:pt x="3211437" y="-29822"/>
                  <a:pt x="3481948" y="-37094"/>
                  <a:pt x="3702518" y="0"/>
                </a:cubicBezTo>
                <a:cubicBezTo>
                  <a:pt x="3923088" y="37094"/>
                  <a:pt x="3994769" y="-4207"/>
                  <a:pt x="4134893" y="0"/>
                </a:cubicBezTo>
                <a:cubicBezTo>
                  <a:pt x="4275018" y="4207"/>
                  <a:pt x="4494800" y="4337"/>
                  <a:pt x="4648339" y="0"/>
                </a:cubicBezTo>
                <a:cubicBezTo>
                  <a:pt x="4801878" y="-4337"/>
                  <a:pt x="4974893" y="-16973"/>
                  <a:pt x="5080714" y="0"/>
                </a:cubicBezTo>
                <a:cubicBezTo>
                  <a:pt x="5186535" y="16973"/>
                  <a:pt x="5563884" y="-13622"/>
                  <a:pt x="5837371" y="0"/>
                </a:cubicBezTo>
                <a:cubicBezTo>
                  <a:pt x="6110858" y="13622"/>
                  <a:pt x="6220395" y="28942"/>
                  <a:pt x="6431887" y="0"/>
                </a:cubicBezTo>
                <a:cubicBezTo>
                  <a:pt x="6643379" y="-28942"/>
                  <a:pt x="6815951" y="33402"/>
                  <a:pt x="7188544" y="0"/>
                </a:cubicBezTo>
                <a:cubicBezTo>
                  <a:pt x="7561137" y="-33402"/>
                  <a:pt x="7821292" y="-47853"/>
                  <a:pt x="8242459" y="0"/>
                </a:cubicBezTo>
                <a:cubicBezTo>
                  <a:pt x="8324307" y="6571"/>
                  <a:pt x="8363683" y="59667"/>
                  <a:pt x="8377880" y="135421"/>
                </a:cubicBezTo>
                <a:cubicBezTo>
                  <a:pt x="8381479" y="278758"/>
                  <a:pt x="8380824" y="348298"/>
                  <a:pt x="8377880" y="555331"/>
                </a:cubicBezTo>
                <a:cubicBezTo>
                  <a:pt x="8374937" y="762364"/>
                  <a:pt x="8385229" y="811758"/>
                  <a:pt x="8377880" y="942941"/>
                </a:cubicBezTo>
                <a:cubicBezTo>
                  <a:pt x="8365087" y="1025895"/>
                  <a:pt x="8314773" y="1063472"/>
                  <a:pt x="8242459" y="1078362"/>
                </a:cubicBezTo>
                <a:cubicBezTo>
                  <a:pt x="8066344" y="1082380"/>
                  <a:pt x="7799229" y="1060541"/>
                  <a:pt x="7647943" y="1078362"/>
                </a:cubicBezTo>
                <a:cubicBezTo>
                  <a:pt x="7496657" y="1096183"/>
                  <a:pt x="7055199" y="1091003"/>
                  <a:pt x="6810216" y="1078362"/>
                </a:cubicBezTo>
                <a:cubicBezTo>
                  <a:pt x="6565233" y="1065721"/>
                  <a:pt x="6579052" y="1098499"/>
                  <a:pt x="6377840" y="1078362"/>
                </a:cubicBezTo>
                <a:cubicBezTo>
                  <a:pt x="6176628" y="1058225"/>
                  <a:pt x="5865037" y="1086946"/>
                  <a:pt x="5621183" y="1078362"/>
                </a:cubicBezTo>
                <a:cubicBezTo>
                  <a:pt x="5377329" y="1069778"/>
                  <a:pt x="5192682" y="1075364"/>
                  <a:pt x="4864527" y="1078362"/>
                </a:cubicBezTo>
                <a:cubicBezTo>
                  <a:pt x="4536372" y="1081360"/>
                  <a:pt x="4410580" y="1060483"/>
                  <a:pt x="4188940" y="1078362"/>
                </a:cubicBezTo>
                <a:cubicBezTo>
                  <a:pt x="3967300" y="1096241"/>
                  <a:pt x="3598678" y="1106228"/>
                  <a:pt x="3432283" y="1078362"/>
                </a:cubicBezTo>
                <a:cubicBezTo>
                  <a:pt x="3265888" y="1050496"/>
                  <a:pt x="3020617" y="1085304"/>
                  <a:pt x="2837767" y="1078362"/>
                </a:cubicBezTo>
                <a:cubicBezTo>
                  <a:pt x="2654917" y="1071420"/>
                  <a:pt x="2569701" y="1093913"/>
                  <a:pt x="2324321" y="1078362"/>
                </a:cubicBezTo>
                <a:cubicBezTo>
                  <a:pt x="2078941" y="1062811"/>
                  <a:pt x="1789968" y="1118761"/>
                  <a:pt x="1486594" y="1078362"/>
                </a:cubicBezTo>
                <a:cubicBezTo>
                  <a:pt x="1183220" y="1037963"/>
                  <a:pt x="1220251" y="1099787"/>
                  <a:pt x="973148" y="1078362"/>
                </a:cubicBezTo>
                <a:cubicBezTo>
                  <a:pt x="726045" y="1056937"/>
                  <a:pt x="485147" y="1037165"/>
                  <a:pt x="135421" y="1078362"/>
                </a:cubicBezTo>
                <a:cubicBezTo>
                  <a:pt x="46812" y="1083241"/>
                  <a:pt x="6919" y="1017914"/>
                  <a:pt x="0" y="942941"/>
                </a:cubicBezTo>
                <a:cubicBezTo>
                  <a:pt x="-2754" y="751350"/>
                  <a:pt x="19383" y="717255"/>
                  <a:pt x="0" y="523031"/>
                </a:cubicBezTo>
                <a:cubicBezTo>
                  <a:pt x="-19383" y="328807"/>
                  <a:pt x="-277" y="314547"/>
                  <a:pt x="0" y="135421"/>
                </a:cubicBezTo>
                <a:close/>
              </a:path>
              <a:path w="8377880" h="1078362" stroke="0" extrusionOk="0">
                <a:moveTo>
                  <a:pt x="0" y="135421"/>
                </a:moveTo>
                <a:cubicBezTo>
                  <a:pt x="3620" y="61060"/>
                  <a:pt x="51436" y="-12370"/>
                  <a:pt x="135421" y="0"/>
                </a:cubicBezTo>
                <a:cubicBezTo>
                  <a:pt x="322176" y="18101"/>
                  <a:pt x="470179" y="20856"/>
                  <a:pt x="648867" y="0"/>
                </a:cubicBezTo>
                <a:cubicBezTo>
                  <a:pt x="827555" y="-20856"/>
                  <a:pt x="970768" y="-3183"/>
                  <a:pt x="1243383" y="0"/>
                </a:cubicBezTo>
                <a:cubicBezTo>
                  <a:pt x="1515998" y="3183"/>
                  <a:pt x="1612550" y="-17085"/>
                  <a:pt x="1756829" y="0"/>
                </a:cubicBezTo>
                <a:cubicBezTo>
                  <a:pt x="1901108" y="17085"/>
                  <a:pt x="2275944" y="16659"/>
                  <a:pt x="2513485" y="0"/>
                </a:cubicBezTo>
                <a:cubicBezTo>
                  <a:pt x="2751026" y="-16659"/>
                  <a:pt x="2961188" y="34416"/>
                  <a:pt x="3270142" y="0"/>
                </a:cubicBezTo>
                <a:cubicBezTo>
                  <a:pt x="3579096" y="-34416"/>
                  <a:pt x="3801731" y="1808"/>
                  <a:pt x="4107870" y="0"/>
                </a:cubicBezTo>
                <a:cubicBezTo>
                  <a:pt x="4414009" y="-1808"/>
                  <a:pt x="4462220" y="-22804"/>
                  <a:pt x="4702386" y="0"/>
                </a:cubicBezTo>
                <a:cubicBezTo>
                  <a:pt x="4942552" y="22804"/>
                  <a:pt x="5112437" y="24857"/>
                  <a:pt x="5215831" y="0"/>
                </a:cubicBezTo>
                <a:cubicBezTo>
                  <a:pt x="5319226" y="-24857"/>
                  <a:pt x="5658417" y="33276"/>
                  <a:pt x="6053559" y="0"/>
                </a:cubicBezTo>
                <a:cubicBezTo>
                  <a:pt x="6448701" y="-33276"/>
                  <a:pt x="6512390" y="27139"/>
                  <a:pt x="6648075" y="0"/>
                </a:cubicBezTo>
                <a:cubicBezTo>
                  <a:pt x="6783760" y="-27139"/>
                  <a:pt x="7106209" y="-27780"/>
                  <a:pt x="7242591" y="0"/>
                </a:cubicBezTo>
                <a:cubicBezTo>
                  <a:pt x="7378973" y="27780"/>
                  <a:pt x="8014038" y="4197"/>
                  <a:pt x="8242459" y="0"/>
                </a:cubicBezTo>
                <a:cubicBezTo>
                  <a:pt x="8320874" y="-2040"/>
                  <a:pt x="8386725" y="61760"/>
                  <a:pt x="8377880" y="135421"/>
                </a:cubicBezTo>
                <a:cubicBezTo>
                  <a:pt x="8387277" y="275098"/>
                  <a:pt x="8393088" y="346962"/>
                  <a:pt x="8377880" y="514955"/>
                </a:cubicBezTo>
                <a:cubicBezTo>
                  <a:pt x="8362672" y="682948"/>
                  <a:pt x="8374291" y="806278"/>
                  <a:pt x="8377880" y="942941"/>
                </a:cubicBezTo>
                <a:cubicBezTo>
                  <a:pt x="8393424" y="1011708"/>
                  <a:pt x="8317144" y="1085393"/>
                  <a:pt x="8242459" y="1078362"/>
                </a:cubicBezTo>
                <a:cubicBezTo>
                  <a:pt x="8124981" y="1097200"/>
                  <a:pt x="7852974" y="1056980"/>
                  <a:pt x="7729013" y="1078362"/>
                </a:cubicBezTo>
                <a:cubicBezTo>
                  <a:pt x="7605052" y="1099744"/>
                  <a:pt x="7124670" y="1040660"/>
                  <a:pt x="6891286" y="1078362"/>
                </a:cubicBezTo>
                <a:cubicBezTo>
                  <a:pt x="6657902" y="1116064"/>
                  <a:pt x="6641174" y="1057314"/>
                  <a:pt x="6458911" y="1078362"/>
                </a:cubicBezTo>
                <a:cubicBezTo>
                  <a:pt x="6276648" y="1099410"/>
                  <a:pt x="6049042" y="1107422"/>
                  <a:pt x="5783324" y="1078362"/>
                </a:cubicBezTo>
                <a:cubicBezTo>
                  <a:pt x="5517606" y="1049302"/>
                  <a:pt x="5270838" y="1058799"/>
                  <a:pt x="5026667" y="1078362"/>
                </a:cubicBezTo>
                <a:cubicBezTo>
                  <a:pt x="4782496" y="1097925"/>
                  <a:pt x="4488401" y="1098796"/>
                  <a:pt x="4351081" y="1078362"/>
                </a:cubicBezTo>
                <a:cubicBezTo>
                  <a:pt x="4213761" y="1057928"/>
                  <a:pt x="3990610" y="1104839"/>
                  <a:pt x="3756565" y="1078362"/>
                </a:cubicBezTo>
                <a:cubicBezTo>
                  <a:pt x="3522520" y="1051885"/>
                  <a:pt x="3419048" y="1083869"/>
                  <a:pt x="3324189" y="1078362"/>
                </a:cubicBezTo>
                <a:cubicBezTo>
                  <a:pt x="3229330" y="1072855"/>
                  <a:pt x="2805062" y="1050858"/>
                  <a:pt x="2648603" y="1078362"/>
                </a:cubicBezTo>
                <a:cubicBezTo>
                  <a:pt x="2492144" y="1105866"/>
                  <a:pt x="2086358" y="1078968"/>
                  <a:pt x="1810876" y="1078362"/>
                </a:cubicBezTo>
                <a:cubicBezTo>
                  <a:pt x="1535394" y="1077756"/>
                  <a:pt x="1465819" y="1094190"/>
                  <a:pt x="1135289" y="1078362"/>
                </a:cubicBezTo>
                <a:cubicBezTo>
                  <a:pt x="804759" y="1062534"/>
                  <a:pt x="634375" y="1054984"/>
                  <a:pt x="135421" y="1078362"/>
                </a:cubicBezTo>
                <a:cubicBezTo>
                  <a:pt x="69367" y="1078177"/>
                  <a:pt x="16382" y="1026362"/>
                  <a:pt x="0" y="942941"/>
                </a:cubicBezTo>
                <a:cubicBezTo>
                  <a:pt x="-5898" y="851176"/>
                  <a:pt x="10284" y="744236"/>
                  <a:pt x="0" y="555331"/>
                </a:cubicBezTo>
                <a:cubicBezTo>
                  <a:pt x="-10284" y="366426"/>
                  <a:pt x="8470" y="282022"/>
                  <a:pt x="0" y="13542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12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altLang="ko-KR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MSSIM </a:t>
            </a:r>
            <a:r>
              <a:rPr kumimoji="1" lang="ko-KR" altLang="en-US" dirty="0"/>
              <a:t>적용 결과</a:t>
            </a:r>
            <a:r>
              <a:rPr kumimoji="1" lang="en-US" altLang="ko-KR" dirty="0"/>
              <a:t> 2</a:t>
            </a:r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5CE5C2-BEDC-C6CB-18C4-1205A0A3F6C4}"/>
              </a:ext>
            </a:extLst>
          </p:cNvPr>
          <p:cNvGrpSpPr/>
          <p:nvPr/>
        </p:nvGrpSpPr>
        <p:grpSpPr>
          <a:xfrm>
            <a:off x="148249" y="2937832"/>
            <a:ext cx="11918954" cy="3330453"/>
            <a:chOff x="148249" y="3245581"/>
            <a:chExt cx="11918954" cy="3330453"/>
          </a:xfrm>
        </p:grpSpPr>
        <p:pic>
          <p:nvPicPr>
            <p:cNvPr id="5" name="그림 4" descr="화이트이(가) 표시된 사진&#10;&#10;자동 생성된 설명">
              <a:extLst>
                <a:ext uri="{FF2B5EF4-FFF2-40B4-BE49-F238E27FC236}">
                  <a16:creationId xmlns:a16="http://schemas.microsoft.com/office/drawing/2014/main" id="{C25A0123-7AF1-EFD3-4CA3-B1A2FE76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249" y="3258773"/>
              <a:ext cx="5897352" cy="331726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754A9F8-E703-3250-273E-CE38F745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397" y="3245581"/>
              <a:ext cx="5920806" cy="3330453"/>
            </a:xfrm>
            <a:prstGeom prst="rect">
              <a:avLst/>
            </a:prstGeom>
          </p:spPr>
        </p:pic>
      </p:grpSp>
      <p:pic>
        <p:nvPicPr>
          <p:cNvPr id="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037589E-3A6B-D4F9-49DF-0913E90C0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86" b="29652"/>
          <a:stretch/>
        </p:blipFill>
        <p:spPr>
          <a:xfrm>
            <a:off x="2619574" y="1540689"/>
            <a:ext cx="8002226" cy="932144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ED6FC03-EE12-317A-BA06-301129EBC9C0}"/>
              </a:ext>
            </a:extLst>
          </p:cNvPr>
          <p:cNvSpPr/>
          <p:nvPr/>
        </p:nvSpPr>
        <p:spPr>
          <a:xfrm>
            <a:off x="4178105" y="1970030"/>
            <a:ext cx="916409" cy="280801"/>
          </a:xfrm>
          <a:custGeom>
            <a:avLst/>
            <a:gdLst>
              <a:gd name="connsiteX0" fmla="*/ 0 w 916409"/>
              <a:gd name="connsiteY0" fmla="*/ 46801 h 280801"/>
              <a:gd name="connsiteX1" fmla="*/ 46801 w 916409"/>
              <a:gd name="connsiteY1" fmla="*/ 0 h 280801"/>
              <a:gd name="connsiteX2" fmla="*/ 474661 w 916409"/>
              <a:gd name="connsiteY2" fmla="*/ 0 h 280801"/>
              <a:gd name="connsiteX3" fmla="*/ 869608 w 916409"/>
              <a:gd name="connsiteY3" fmla="*/ 0 h 280801"/>
              <a:gd name="connsiteX4" fmla="*/ 916409 w 916409"/>
              <a:gd name="connsiteY4" fmla="*/ 46801 h 280801"/>
              <a:gd name="connsiteX5" fmla="*/ 916409 w 916409"/>
              <a:gd name="connsiteY5" fmla="*/ 234000 h 280801"/>
              <a:gd name="connsiteX6" fmla="*/ 869608 w 916409"/>
              <a:gd name="connsiteY6" fmla="*/ 280801 h 280801"/>
              <a:gd name="connsiteX7" fmla="*/ 458205 w 916409"/>
              <a:gd name="connsiteY7" fmla="*/ 280801 h 280801"/>
              <a:gd name="connsiteX8" fmla="*/ 46801 w 916409"/>
              <a:gd name="connsiteY8" fmla="*/ 280801 h 280801"/>
              <a:gd name="connsiteX9" fmla="*/ 0 w 916409"/>
              <a:gd name="connsiteY9" fmla="*/ 234000 h 280801"/>
              <a:gd name="connsiteX10" fmla="*/ 0 w 916409"/>
              <a:gd name="connsiteY10" fmla="*/ 46801 h 28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409" h="280801" extrusionOk="0">
                <a:moveTo>
                  <a:pt x="0" y="46801"/>
                </a:moveTo>
                <a:cubicBezTo>
                  <a:pt x="-637" y="20561"/>
                  <a:pt x="19219" y="651"/>
                  <a:pt x="46801" y="0"/>
                </a:cubicBezTo>
                <a:cubicBezTo>
                  <a:pt x="197252" y="-21296"/>
                  <a:pt x="278020" y="-12064"/>
                  <a:pt x="474661" y="0"/>
                </a:cubicBezTo>
                <a:cubicBezTo>
                  <a:pt x="671302" y="12064"/>
                  <a:pt x="678985" y="-12553"/>
                  <a:pt x="869608" y="0"/>
                </a:cubicBezTo>
                <a:cubicBezTo>
                  <a:pt x="894926" y="-289"/>
                  <a:pt x="918140" y="21781"/>
                  <a:pt x="916409" y="46801"/>
                </a:cubicBezTo>
                <a:cubicBezTo>
                  <a:pt x="924635" y="110880"/>
                  <a:pt x="915648" y="150622"/>
                  <a:pt x="916409" y="234000"/>
                </a:cubicBezTo>
                <a:cubicBezTo>
                  <a:pt x="918700" y="256118"/>
                  <a:pt x="892268" y="283602"/>
                  <a:pt x="869608" y="280801"/>
                </a:cubicBezTo>
                <a:cubicBezTo>
                  <a:pt x="674881" y="299199"/>
                  <a:pt x="569766" y="286704"/>
                  <a:pt x="458205" y="280801"/>
                </a:cubicBezTo>
                <a:cubicBezTo>
                  <a:pt x="346644" y="274898"/>
                  <a:pt x="154151" y="269029"/>
                  <a:pt x="46801" y="280801"/>
                </a:cubicBezTo>
                <a:cubicBezTo>
                  <a:pt x="18252" y="280646"/>
                  <a:pt x="2196" y="253825"/>
                  <a:pt x="0" y="234000"/>
                </a:cubicBezTo>
                <a:cubicBezTo>
                  <a:pt x="1706" y="181247"/>
                  <a:pt x="-7693" y="125563"/>
                  <a:pt x="0" y="4680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AFA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C89EC6-4890-4700-DEF6-D4F74C9254FA}"/>
              </a:ext>
            </a:extLst>
          </p:cNvPr>
          <p:cNvGrpSpPr/>
          <p:nvPr/>
        </p:nvGrpSpPr>
        <p:grpSpPr>
          <a:xfrm>
            <a:off x="8847357" y="686876"/>
            <a:ext cx="2224096" cy="608687"/>
            <a:chOff x="9361988" y="656832"/>
            <a:chExt cx="2224096" cy="608687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C144FC2A-4130-C217-747E-1DDF0B70C0DE}"/>
                </a:ext>
              </a:extLst>
            </p:cNvPr>
            <p:cNvSpPr txBox="1">
              <a:spLocks/>
            </p:cNvSpPr>
            <p:nvPr/>
          </p:nvSpPr>
          <p:spPr>
            <a:xfrm>
              <a:off x="10453254" y="873435"/>
              <a:ext cx="1132830" cy="392084"/>
            </a:xfrm>
            <a:custGeom>
              <a:avLst/>
              <a:gdLst>
                <a:gd name="connsiteX0" fmla="*/ 0 w 1132830"/>
                <a:gd name="connsiteY0" fmla="*/ 49238 h 392084"/>
                <a:gd name="connsiteX1" fmla="*/ 49238 w 1132830"/>
                <a:gd name="connsiteY1" fmla="*/ 0 h 392084"/>
                <a:gd name="connsiteX2" fmla="*/ 545728 w 1132830"/>
                <a:gd name="connsiteY2" fmla="*/ 0 h 392084"/>
                <a:gd name="connsiteX3" fmla="*/ 1083592 w 1132830"/>
                <a:gd name="connsiteY3" fmla="*/ 0 h 392084"/>
                <a:gd name="connsiteX4" fmla="*/ 1132830 w 1132830"/>
                <a:gd name="connsiteY4" fmla="*/ 49238 h 392084"/>
                <a:gd name="connsiteX5" fmla="*/ 1132830 w 1132830"/>
                <a:gd name="connsiteY5" fmla="*/ 342846 h 392084"/>
                <a:gd name="connsiteX6" fmla="*/ 1083592 w 1132830"/>
                <a:gd name="connsiteY6" fmla="*/ 392084 h 392084"/>
                <a:gd name="connsiteX7" fmla="*/ 545728 w 1132830"/>
                <a:gd name="connsiteY7" fmla="*/ 392084 h 392084"/>
                <a:gd name="connsiteX8" fmla="*/ 49238 w 1132830"/>
                <a:gd name="connsiteY8" fmla="*/ 392084 h 392084"/>
                <a:gd name="connsiteX9" fmla="*/ 0 w 1132830"/>
                <a:gd name="connsiteY9" fmla="*/ 342846 h 392084"/>
                <a:gd name="connsiteX10" fmla="*/ 0 w 1132830"/>
                <a:gd name="connsiteY10" fmla="*/ 49238 h 39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2830" h="392084" extrusionOk="0">
                  <a:moveTo>
                    <a:pt x="0" y="49238"/>
                  </a:moveTo>
                  <a:cubicBezTo>
                    <a:pt x="4598" y="22591"/>
                    <a:pt x="18346" y="-4977"/>
                    <a:pt x="49238" y="0"/>
                  </a:cubicBezTo>
                  <a:cubicBezTo>
                    <a:pt x="222718" y="-13340"/>
                    <a:pt x="352090" y="23576"/>
                    <a:pt x="545728" y="0"/>
                  </a:cubicBezTo>
                  <a:cubicBezTo>
                    <a:pt x="739366" y="-23576"/>
                    <a:pt x="831127" y="24556"/>
                    <a:pt x="1083592" y="0"/>
                  </a:cubicBezTo>
                  <a:cubicBezTo>
                    <a:pt x="1109867" y="4109"/>
                    <a:pt x="1126728" y="23062"/>
                    <a:pt x="1132830" y="49238"/>
                  </a:cubicBezTo>
                  <a:cubicBezTo>
                    <a:pt x="1137136" y="185538"/>
                    <a:pt x="1137434" y="241030"/>
                    <a:pt x="1132830" y="342846"/>
                  </a:cubicBezTo>
                  <a:cubicBezTo>
                    <a:pt x="1137108" y="372794"/>
                    <a:pt x="1113347" y="389056"/>
                    <a:pt x="1083592" y="392084"/>
                  </a:cubicBezTo>
                  <a:cubicBezTo>
                    <a:pt x="862928" y="366450"/>
                    <a:pt x="765918" y="375555"/>
                    <a:pt x="545728" y="392084"/>
                  </a:cubicBezTo>
                  <a:cubicBezTo>
                    <a:pt x="325538" y="408613"/>
                    <a:pt x="216385" y="380482"/>
                    <a:pt x="49238" y="392084"/>
                  </a:cubicBezTo>
                  <a:cubicBezTo>
                    <a:pt x="21508" y="385629"/>
                    <a:pt x="0" y="365123"/>
                    <a:pt x="0" y="342846"/>
                  </a:cubicBezTo>
                  <a:cubicBezTo>
                    <a:pt x="4741" y="258455"/>
                    <a:pt x="-6868" y="185843"/>
                    <a:pt x="0" y="49238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12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1600" b="1" dirty="0"/>
                <a:t>similar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632A31B-F36C-484D-217B-8B73580CCCC9}"/>
                </a:ext>
              </a:extLst>
            </p:cNvPr>
            <p:cNvGrpSpPr/>
            <p:nvPr/>
          </p:nvGrpSpPr>
          <p:grpSpPr>
            <a:xfrm>
              <a:off x="9361988" y="656832"/>
              <a:ext cx="1569248" cy="442690"/>
              <a:chOff x="9361988" y="656832"/>
              <a:chExt cx="1569248" cy="442690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7D2D8358-AD62-0557-2E53-FC91D0FFA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1988" y="656832"/>
                <a:ext cx="1569248" cy="392084"/>
              </a:xfrm>
              <a:custGeom>
                <a:avLst/>
                <a:gdLst>
                  <a:gd name="connsiteX0" fmla="*/ 0 w 1569248"/>
                  <a:gd name="connsiteY0" fmla="*/ 49238 h 392084"/>
                  <a:gd name="connsiteX1" fmla="*/ 49238 w 1569248"/>
                  <a:gd name="connsiteY1" fmla="*/ 0 h 392084"/>
                  <a:gd name="connsiteX2" fmla="*/ 510080 w 1569248"/>
                  <a:gd name="connsiteY2" fmla="*/ 0 h 392084"/>
                  <a:gd name="connsiteX3" fmla="*/ 985630 w 1569248"/>
                  <a:gd name="connsiteY3" fmla="*/ 0 h 392084"/>
                  <a:gd name="connsiteX4" fmla="*/ 1520010 w 1569248"/>
                  <a:gd name="connsiteY4" fmla="*/ 0 h 392084"/>
                  <a:gd name="connsiteX5" fmla="*/ 1569248 w 1569248"/>
                  <a:gd name="connsiteY5" fmla="*/ 49238 h 392084"/>
                  <a:gd name="connsiteX6" fmla="*/ 1569248 w 1569248"/>
                  <a:gd name="connsiteY6" fmla="*/ 342846 h 392084"/>
                  <a:gd name="connsiteX7" fmla="*/ 1520010 w 1569248"/>
                  <a:gd name="connsiteY7" fmla="*/ 392084 h 392084"/>
                  <a:gd name="connsiteX8" fmla="*/ 1015045 w 1569248"/>
                  <a:gd name="connsiteY8" fmla="*/ 392084 h 392084"/>
                  <a:gd name="connsiteX9" fmla="*/ 539495 w 1569248"/>
                  <a:gd name="connsiteY9" fmla="*/ 392084 h 392084"/>
                  <a:gd name="connsiteX10" fmla="*/ 49238 w 1569248"/>
                  <a:gd name="connsiteY10" fmla="*/ 392084 h 392084"/>
                  <a:gd name="connsiteX11" fmla="*/ 0 w 1569248"/>
                  <a:gd name="connsiteY11" fmla="*/ 342846 h 392084"/>
                  <a:gd name="connsiteX12" fmla="*/ 0 w 1569248"/>
                  <a:gd name="connsiteY12" fmla="*/ 49238 h 3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9248" h="392084" extrusionOk="0">
                    <a:moveTo>
                      <a:pt x="0" y="49238"/>
                    </a:moveTo>
                    <a:cubicBezTo>
                      <a:pt x="4598" y="22591"/>
                      <a:pt x="18346" y="-4977"/>
                      <a:pt x="49238" y="0"/>
                    </a:cubicBezTo>
                    <a:cubicBezTo>
                      <a:pt x="267632" y="244"/>
                      <a:pt x="377187" y="6590"/>
                      <a:pt x="510080" y="0"/>
                    </a:cubicBezTo>
                    <a:cubicBezTo>
                      <a:pt x="642973" y="-6590"/>
                      <a:pt x="863729" y="9515"/>
                      <a:pt x="985630" y="0"/>
                    </a:cubicBezTo>
                    <a:cubicBezTo>
                      <a:pt x="1107531" y="-9515"/>
                      <a:pt x="1264815" y="-11633"/>
                      <a:pt x="1520010" y="0"/>
                    </a:cubicBezTo>
                    <a:cubicBezTo>
                      <a:pt x="1548201" y="3036"/>
                      <a:pt x="1569399" y="26530"/>
                      <a:pt x="1569248" y="49238"/>
                    </a:cubicBezTo>
                    <a:cubicBezTo>
                      <a:pt x="1557696" y="176581"/>
                      <a:pt x="1556189" y="277341"/>
                      <a:pt x="1569248" y="342846"/>
                    </a:cubicBezTo>
                    <a:cubicBezTo>
                      <a:pt x="1570981" y="371664"/>
                      <a:pt x="1544540" y="389370"/>
                      <a:pt x="1520010" y="392084"/>
                    </a:cubicBezTo>
                    <a:cubicBezTo>
                      <a:pt x="1313839" y="386986"/>
                      <a:pt x="1150247" y="370501"/>
                      <a:pt x="1015045" y="392084"/>
                    </a:cubicBezTo>
                    <a:cubicBezTo>
                      <a:pt x="879844" y="413667"/>
                      <a:pt x="687123" y="388400"/>
                      <a:pt x="539495" y="392084"/>
                    </a:cubicBezTo>
                    <a:cubicBezTo>
                      <a:pt x="391867" y="395769"/>
                      <a:pt x="294175" y="385529"/>
                      <a:pt x="49238" y="392084"/>
                    </a:cubicBezTo>
                    <a:cubicBezTo>
                      <a:pt x="22409" y="393861"/>
                      <a:pt x="1117" y="371352"/>
                      <a:pt x="0" y="342846"/>
                    </a:cubicBezTo>
                    <a:cubicBezTo>
                      <a:pt x="13148" y="235204"/>
                      <a:pt x="794" y="185000"/>
                      <a:pt x="0" y="49238"/>
                    </a:cubicBezTo>
                    <a:close/>
                  </a:path>
                </a:pathLst>
              </a:custGeom>
              <a:noFill/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12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ko-KR" sz="2000" b="1" dirty="0"/>
                  <a:t>-1  ~  1</a:t>
                </a: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A7DB5-EA0D-3DEB-567B-2D0EED65DA46}"/>
                  </a:ext>
                </a:extLst>
              </p:cNvPr>
              <p:cNvCxnSpPr/>
              <p:nvPr/>
            </p:nvCxnSpPr>
            <p:spPr>
              <a:xfrm>
                <a:off x="9361988" y="1099522"/>
                <a:ext cx="1132830" cy="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3734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[P] 7">
            <a:extLst>
              <a:ext uri="{FF2B5EF4-FFF2-40B4-BE49-F238E27FC236}">
                <a16:creationId xmlns:a16="http://schemas.microsoft.com/office/drawing/2014/main" id="{596E8C3E-2A09-9EA1-6EF7-FEBC1DF217B7}"/>
              </a:ext>
            </a:extLst>
          </p:cNvPr>
          <p:cNvSpPr/>
          <p:nvPr/>
        </p:nvSpPr>
        <p:spPr>
          <a:xfrm rot="10800000">
            <a:off x="109716" y="3380518"/>
            <a:ext cx="1480543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37177AE4-2E7E-B645-F180-21EF6997F718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4E40D6E4-FDD6-CB8B-9FED-792298CE85D9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각형[P] 10">
            <a:extLst>
              <a:ext uri="{FF2B5EF4-FFF2-40B4-BE49-F238E27FC236}">
                <a16:creationId xmlns:a16="http://schemas.microsoft.com/office/drawing/2014/main" id="{B5C99F24-8F66-C679-A175-DCDB098DC539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5E69C5A-E51D-1F59-036D-FCD9E02C02C7}"/>
              </a:ext>
            </a:extLst>
          </p:cNvPr>
          <p:cNvSpPr txBox="1">
            <a:spLocks/>
          </p:cNvSpPr>
          <p:nvPr/>
        </p:nvSpPr>
        <p:spPr>
          <a:xfrm>
            <a:off x="2431747" y="1416781"/>
            <a:ext cx="8377880" cy="1078362"/>
          </a:xfrm>
          <a:custGeom>
            <a:avLst/>
            <a:gdLst>
              <a:gd name="connsiteX0" fmla="*/ 0 w 8377880"/>
              <a:gd name="connsiteY0" fmla="*/ 135421 h 1078362"/>
              <a:gd name="connsiteX1" fmla="*/ 135421 w 8377880"/>
              <a:gd name="connsiteY1" fmla="*/ 0 h 1078362"/>
              <a:gd name="connsiteX2" fmla="*/ 567796 w 8377880"/>
              <a:gd name="connsiteY2" fmla="*/ 0 h 1078362"/>
              <a:gd name="connsiteX3" fmla="*/ 1000172 w 8377880"/>
              <a:gd name="connsiteY3" fmla="*/ 0 h 1078362"/>
              <a:gd name="connsiteX4" fmla="*/ 1756829 w 8377880"/>
              <a:gd name="connsiteY4" fmla="*/ 0 h 1078362"/>
              <a:gd name="connsiteX5" fmla="*/ 2189204 w 8377880"/>
              <a:gd name="connsiteY5" fmla="*/ 0 h 1078362"/>
              <a:gd name="connsiteX6" fmla="*/ 2945861 w 8377880"/>
              <a:gd name="connsiteY6" fmla="*/ 0 h 1078362"/>
              <a:gd name="connsiteX7" fmla="*/ 3702518 w 8377880"/>
              <a:gd name="connsiteY7" fmla="*/ 0 h 1078362"/>
              <a:gd name="connsiteX8" fmla="*/ 4134893 w 8377880"/>
              <a:gd name="connsiteY8" fmla="*/ 0 h 1078362"/>
              <a:gd name="connsiteX9" fmla="*/ 4648339 w 8377880"/>
              <a:gd name="connsiteY9" fmla="*/ 0 h 1078362"/>
              <a:gd name="connsiteX10" fmla="*/ 5080714 w 8377880"/>
              <a:gd name="connsiteY10" fmla="*/ 0 h 1078362"/>
              <a:gd name="connsiteX11" fmla="*/ 5837371 w 8377880"/>
              <a:gd name="connsiteY11" fmla="*/ 0 h 1078362"/>
              <a:gd name="connsiteX12" fmla="*/ 6431887 w 8377880"/>
              <a:gd name="connsiteY12" fmla="*/ 0 h 1078362"/>
              <a:gd name="connsiteX13" fmla="*/ 7188544 w 8377880"/>
              <a:gd name="connsiteY13" fmla="*/ 0 h 1078362"/>
              <a:gd name="connsiteX14" fmla="*/ 8242459 w 8377880"/>
              <a:gd name="connsiteY14" fmla="*/ 0 h 1078362"/>
              <a:gd name="connsiteX15" fmla="*/ 8377880 w 8377880"/>
              <a:gd name="connsiteY15" fmla="*/ 135421 h 1078362"/>
              <a:gd name="connsiteX16" fmla="*/ 8377880 w 8377880"/>
              <a:gd name="connsiteY16" fmla="*/ 555331 h 1078362"/>
              <a:gd name="connsiteX17" fmla="*/ 8377880 w 8377880"/>
              <a:gd name="connsiteY17" fmla="*/ 942941 h 1078362"/>
              <a:gd name="connsiteX18" fmla="*/ 8242459 w 8377880"/>
              <a:gd name="connsiteY18" fmla="*/ 1078362 h 1078362"/>
              <a:gd name="connsiteX19" fmla="*/ 7647943 w 8377880"/>
              <a:gd name="connsiteY19" fmla="*/ 1078362 h 1078362"/>
              <a:gd name="connsiteX20" fmla="*/ 6810216 w 8377880"/>
              <a:gd name="connsiteY20" fmla="*/ 1078362 h 1078362"/>
              <a:gd name="connsiteX21" fmla="*/ 6377840 w 8377880"/>
              <a:gd name="connsiteY21" fmla="*/ 1078362 h 1078362"/>
              <a:gd name="connsiteX22" fmla="*/ 5621183 w 8377880"/>
              <a:gd name="connsiteY22" fmla="*/ 1078362 h 1078362"/>
              <a:gd name="connsiteX23" fmla="*/ 4864527 w 8377880"/>
              <a:gd name="connsiteY23" fmla="*/ 1078362 h 1078362"/>
              <a:gd name="connsiteX24" fmla="*/ 4188940 w 8377880"/>
              <a:gd name="connsiteY24" fmla="*/ 1078362 h 1078362"/>
              <a:gd name="connsiteX25" fmla="*/ 3432283 w 8377880"/>
              <a:gd name="connsiteY25" fmla="*/ 1078362 h 1078362"/>
              <a:gd name="connsiteX26" fmla="*/ 2837767 w 8377880"/>
              <a:gd name="connsiteY26" fmla="*/ 1078362 h 1078362"/>
              <a:gd name="connsiteX27" fmla="*/ 2324321 w 8377880"/>
              <a:gd name="connsiteY27" fmla="*/ 1078362 h 1078362"/>
              <a:gd name="connsiteX28" fmla="*/ 1486594 w 8377880"/>
              <a:gd name="connsiteY28" fmla="*/ 1078362 h 1078362"/>
              <a:gd name="connsiteX29" fmla="*/ 973148 w 8377880"/>
              <a:gd name="connsiteY29" fmla="*/ 1078362 h 1078362"/>
              <a:gd name="connsiteX30" fmla="*/ 135421 w 8377880"/>
              <a:gd name="connsiteY30" fmla="*/ 1078362 h 1078362"/>
              <a:gd name="connsiteX31" fmla="*/ 0 w 8377880"/>
              <a:gd name="connsiteY31" fmla="*/ 942941 h 1078362"/>
              <a:gd name="connsiteX32" fmla="*/ 0 w 8377880"/>
              <a:gd name="connsiteY32" fmla="*/ 523031 h 1078362"/>
              <a:gd name="connsiteX33" fmla="*/ 0 w 8377880"/>
              <a:gd name="connsiteY33" fmla="*/ 135421 h 107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77880" h="1078362" fill="none" extrusionOk="0">
                <a:moveTo>
                  <a:pt x="0" y="135421"/>
                </a:moveTo>
                <a:cubicBezTo>
                  <a:pt x="202" y="52957"/>
                  <a:pt x="69925" y="-14938"/>
                  <a:pt x="135421" y="0"/>
                </a:cubicBezTo>
                <a:cubicBezTo>
                  <a:pt x="326237" y="9654"/>
                  <a:pt x="457793" y="18482"/>
                  <a:pt x="567796" y="0"/>
                </a:cubicBezTo>
                <a:cubicBezTo>
                  <a:pt x="677800" y="-18482"/>
                  <a:pt x="812770" y="5497"/>
                  <a:pt x="1000172" y="0"/>
                </a:cubicBezTo>
                <a:cubicBezTo>
                  <a:pt x="1187574" y="-5497"/>
                  <a:pt x="1436988" y="2365"/>
                  <a:pt x="1756829" y="0"/>
                </a:cubicBezTo>
                <a:cubicBezTo>
                  <a:pt x="2076670" y="-2365"/>
                  <a:pt x="1983467" y="11863"/>
                  <a:pt x="2189204" y="0"/>
                </a:cubicBezTo>
                <a:cubicBezTo>
                  <a:pt x="2394941" y="-11863"/>
                  <a:pt x="2680285" y="29822"/>
                  <a:pt x="2945861" y="0"/>
                </a:cubicBezTo>
                <a:cubicBezTo>
                  <a:pt x="3211437" y="-29822"/>
                  <a:pt x="3481948" y="-37094"/>
                  <a:pt x="3702518" y="0"/>
                </a:cubicBezTo>
                <a:cubicBezTo>
                  <a:pt x="3923088" y="37094"/>
                  <a:pt x="3994769" y="-4207"/>
                  <a:pt x="4134893" y="0"/>
                </a:cubicBezTo>
                <a:cubicBezTo>
                  <a:pt x="4275018" y="4207"/>
                  <a:pt x="4494800" y="4337"/>
                  <a:pt x="4648339" y="0"/>
                </a:cubicBezTo>
                <a:cubicBezTo>
                  <a:pt x="4801878" y="-4337"/>
                  <a:pt x="4974893" y="-16973"/>
                  <a:pt x="5080714" y="0"/>
                </a:cubicBezTo>
                <a:cubicBezTo>
                  <a:pt x="5186535" y="16973"/>
                  <a:pt x="5563884" y="-13622"/>
                  <a:pt x="5837371" y="0"/>
                </a:cubicBezTo>
                <a:cubicBezTo>
                  <a:pt x="6110858" y="13622"/>
                  <a:pt x="6220395" y="28942"/>
                  <a:pt x="6431887" y="0"/>
                </a:cubicBezTo>
                <a:cubicBezTo>
                  <a:pt x="6643379" y="-28942"/>
                  <a:pt x="6815951" y="33402"/>
                  <a:pt x="7188544" y="0"/>
                </a:cubicBezTo>
                <a:cubicBezTo>
                  <a:pt x="7561137" y="-33402"/>
                  <a:pt x="7821292" y="-47853"/>
                  <a:pt x="8242459" y="0"/>
                </a:cubicBezTo>
                <a:cubicBezTo>
                  <a:pt x="8324307" y="6571"/>
                  <a:pt x="8363683" y="59667"/>
                  <a:pt x="8377880" y="135421"/>
                </a:cubicBezTo>
                <a:cubicBezTo>
                  <a:pt x="8381479" y="278758"/>
                  <a:pt x="8380824" y="348298"/>
                  <a:pt x="8377880" y="555331"/>
                </a:cubicBezTo>
                <a:cubicBezTo>
                  <a:pt x="8374937" y="762364"/>
                  <a:pt x="8385229" y="811758"/>
                  <a:pt x="8377880" y="942941"/>
                </a:cubicBezTo>
                <a:cubicBezTo>
                  <a:pt x="8365087" y="1025895"/>
                  <a:pt x="8314773" y="1063472"/>
                  <a:pt x="8242459" y="1078362"/>
                </a:cubicBezTo>
                <a:cubicBezTo>
                  <a:pt x="8066344" y="1082380"/>
                  <a:pt x="7799229" y="1060541"/>
                  <a:pt x="7647943" y="1078362"/>
                </a:cubicBezTo>
                <a:cubicBezTo>
                  <a:pt x="7496657" y="1096183"/>
                  <a:pt x="7055199" y="1091003"/>
                  <a:pt x="6810216" y="1078362"/>
                </a:cubicBezTo>
                <a:cubicBezTo>
                  <a:pt x="6565233" y="1065721"/>
                  <a:pt x="6579052" y="1098499"/>
                  <a:pt x="6377840" y="1078362"/>
                </a:cubicBezTo>
                <a:cubicBezTo>
                  <a:pt x="6176628" y="1058225"/>
                  <a:pt x="5865037" y="1086946"/>
                  <a:pt x="5621183" y="1078362"/>
                </a:cubicBezTo>
                <a:cubicBezTo>
                  <a:pt x="5377329" y="1069778"/>
                  <a:pt x="5192682" y="1075364"/>
                  <a:pt x="4864527" y="1078362"/>
                </a:cubicBezTo>
                <a:cubicBezTo>
                  <a:pt x="4536372" y="1081360"/>
                  <a:pt x="4410580" y="1060483"/>
                  <a:pt x="4188940" y="1078362"/>
                </a:cubicBezTo>
                <a:cubicBezTo>
                  <a:pt x="3967300" y="1096241"/>
                  <a:pt x="3598678" y="1106228"/>
                  <a:pt x="3432283" y="1078362"/>
                </a:cubicBezTo>
                <a:cubicBezTo>
                  <a:pt x="3265888" y="1050496"/>
                  <a:pt x="3020617" y="1085304"/>
                  <a:pt x="2837767" y="1078362"/>
                </a:cubicBezTo>
                <a:cubicBezTo>
                  <a:pt x="2654917" y="1071420"/>
                  <a:pt x="2569701" y="1093913"/>
                  <a:pt x="2324321" y="1078362"/>
                </a:cubicBezTo>
                <a:cubicBezTo>
                  <a:pt x="2078941" y="1062811"/>
                  <a:pt x="1789968" y="1118761"/>
                  <a:pt x="1486594" y="1078362"/>
                </a:cubicBezTo>
                <a:cubicBezTo>
                  <a:pt x="1183220" y="1037963"/>
                  <a:pt x="1220251" y="1099787"/>
                  <a:pt x="973148" y="1078362"/>
                </a:cubicBezTo>
                <a:cubicBezTo>
                  <a:pt x="726045" y="1056937"/>
                  <a:pt x="485147" y="1037165"/>
                  <a:pt x="135421" y="1078362"/>
                </a:cubicBezTo>
                <a:cubicBezTo>
                  <a:pt x="46812" y="1083241"/>
                  <a:pt x="6919" y="1017914"/>
                  <a:pt x="0" y="942941"/>
                </a:cubicBezTo>
                <a:cubicBezTo>
                  <a:pt x="-2754" y="751350"/>
                  <a:pt x="19383" y="717255"/>
                  <a:pt x="0" y="523031"/>
                </a:cubicBezTo>
                <a:cubicBezTo>
                  <a:pt x="-19383" y="328807"/>
                  <a:pt x="-277" y="314547"/>
                  <a:pt x="0" y="135421"/>
                </a:cubicBezTo>
                <a:close/>
              </a:path>
              <a:path w="8377880" h="1078362" stroke="0" extrusionOk="0">
                <a:moveTo>
                  <a:pt x="0" y="135421"/>
                </a:moveTo>
                <a:cubicBezTo>
                  <a:pt x="3620" y="61060"/>
                  <a:pt x="51436" y="-12370"/>
                  <a:pt x="135421" y="0"/>
                </a:cubicBezTo>
                <a:cubicBezTo>
                  <a:pt x="322176" y="18101"/>
                  <a:pt x="470179" y="20856"/>
                  <a:pt x="648867" y="0"/>
                </a:cubicBezTo>
                <a:cubicBezTo>
                  <a:pt x="827555" y="-20856"/>
                  <a:pt x="970768" y="-3183"/>
                  <a:pt x="1243383" y="0"/>
                </a:cubicBezTo>
                <a:cubicBezTo>
                  <a:pt x="1515998" y="3183"/>
                  <a:pt x="1612550" y="-17085"/>
                  <a:pt x="1756829" y="0"/>
                </a:cubicBezTo>
                <a:cubicBezTo>
                  <a:pt x="1901108" y="17085"/>
                  <a:pt x="2275944" y="16659"/>
                  <a:pt x="2513485" y="0"/>
                </a:cubicBezTo>
                <a:cubicBezTo>
                  <a:pt x="2751026" y="-16659"/>
                  <a:pt x="2961188" y="34416"/>
                  <a:pt x="3270142" y="0"/>
                </a:cubicBezTo>
                <a:cubicBezTo>
                  <a:pt x="3579096" y="-34416"/>
                  <a:pt x="3801731" y="1808"/>
                  <a:pt x="4107870" y="0"/>
                </a:cubicBezTo>
                <a:cubicBezTo>
                  <a:pt x="4414009" y="-1808"/>
                  <a:pt x="4462220" y="-22804"/>
                  <a:pt x="4702386" y="0"/>
                </a:cubicBezTo>
                <a:cubicBezTo>
                  <a:pt x="4942552" y="22804"/>
                  <a:pt x="5112437" y="24857"/>
                  <a:pt x="5215831" y="0"/>
                </a:cubicBezTo>
                <a:cubicBezTo>
                  <a:pt x="5319226" y="-24857"/>
                  <a:pt x="5658417" y="33276"/>
                  <a:pt x="6053559" y="0"/>
                </a:cubicBezTo>
                <a:cubicBezTo>
                  <a:pt x="6448701" y="-33276"/>
                  <a:pt x="6512390" y="27139"/>
                  <a:pt x="6648075" y="0"/>
                </a:cubicBezTo>
                <a:cubicBezTo>
                  <a:pt x="6783760" y="-27139"/>
                  <a:pt x="7106209" y="-27780"/>
                  <a:pt x="7242591" y="0"/>
                </a:cubicBezTo>
                <a:cubicBezTo>
                  <a:pt x="7378973" y="27780"/>
                  <a:pt x="8014038" y="4197"/>
                  <a:pt x="8242459" y="0"/>
                </a:cubicBezTo>
                <a:cubicBezTo>
                  <a:pt x="8320874" y="-2040"/>
                  <a:pt x="8386725" y="61760"/>
                  <a:pt x="8377880" y="135421"/>
                </a:cubicBezTo>
                <a:cubicBezTo>
                  <a:pt x="8387277" y="275098"/>
                  <a:pt x="8393088" y="346962"/>
                  <a:pt x="8377880" y="514955"/>
                </a:cubicBezTo>
                <a:cubicBezTo>
                  <a:pt x="8362672" y="682948"/>
                  <a:pt x="8374291" y="806278"/>
                  <a:pt x="8377880" y="942941"/>
                </a:cubicBezTo>
                <a:cubicBezTo>
                  <a:pt x="8393424" y="1011708"/>
                  <a:pt x="8317144" y="1085393"/>
                  <a:pt x="8242459" y="1078362"/>
                </a:cubicBezTo>
                <a:cubicBezTo>
                  <a:pt x="8124981" y="1097200"/>
                  <a:pt x="7852974" y="1056980"/>
                  <a:pt x="7729013" y="1078362"/>
                </a:cubicBezTo>
                <a:cubicBezTo>
                  <a:pt x="7605052" y="1099744"/>
                  <a:pt x="7124670" y="1040660"/>
                  <a:pt x="6891286" y="1078362"/>
                </a:cubicBezTo>
                <a:cubicBezTo>
                  <a:pt x="6657902" y="1116064"/>
                  <a:pt x="6641174" y="1057314"/>
                  <a:pt x="6458911" y="1078362"/>
                </a:cubicBezTo>
                <a:cubicBezTo>
                  <a:pt x="6276648" y="1099410"/>
                  <a:pt x="6049042" y="1107422"/>
                  <a:pt x="5783324" y="1078362"/>
                </a:cubicBezTo>
                <a:cubicBezTo>
                  <a:pt x="5517606" y="1049302"/>
                  <a:pt x="5270838" y="1058799"/>
                  <a:pt x="5026667" y="1078362"/>
                </a:cubicBezTo>
                <a:cubicBezTo>
                  <a:pt x="4782496" y="1097925"/>
                  <a:pt x="4488401" y="1098796"/>
                  <a:pt x="4351081" y="1078362"/>
                </a:cubicBezTo>
                <a:cubicBezTo>
                  <a:pt x="4213761" y="1057928"/>
                  <a:pt x="3990610" y="1104839"/>
                  <a:pt x="3756565" y="1078362"/>
                </a:cubicBezTo>
                <a:cubicBezTo>
                  <a:pt x="3522520" y="1051885"/>
                  <a:pt x="3419048" y="1083869"/>
                  <a:pt x="3324189" y="1078362"/>
                </a:cubicBezTo>
                <a:cubicBezTo>
                  <a:pt x="3229330" y="1072855"/>
                  <a:pt x="2805062" y="1050858"/>
                  <a:pt x="2648603" y="1078362"/>
                </a:cubicBezTo>
                <a:cubicBezTo>
                  <a:pt x="2492144" y="1105866"/>
                  <a:pt x="2086358" y="1078968"/>
                  <a:pt x="1810876" y="1078362"/>
                </a:cubicBezTo>
                <a:cubicBezTo>
                  <a:pt x="1535394" y="1077756"/>
                  <a:pt x="1465819" y="1094190"/>
                  <a:pt x="1135289" y="1078362"/>
                </a:cubicBezTo>
                <a:cubicBezTo>
                  <a:pt x="804759" y="1062534"/>
                  <a:pt x="634375" y="1054984"/>
                  <a:pt x="135421" y="1078362"/>
                </a:cubicBezTo>
                <a:cubicBezTo>
                  <a:pt x="69367" y="1078177"/>
                  <a:pt x="16382" y="1026362"/>
                  <a:pt x="0" y="942941"/>
                </a:cubicBezTo>
                <a:cubicBezTo>
                  <a:pt x="-5898" y="851176"/>
                  <a:pt x="10284" y="744236"/>
                  <a:pt x="0" y="555331"/>
                </a:cubicBezTo>
                <a:cubicBezTo>
                  <a:pt x="-10284" y="366426"/>
                  <a:pt x="8470" y="282022"/>
                  <a:pt x="0" y="13542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12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altLang="ko-KR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MSSIM </a:t>
            </a:r>
            <a:r>
              <a:rPr kumimoji="1" lang="ko-KR" altLang="en-US" dirty="0"/>
              <a:t>적용 결과</a:t>
            </a:r>
            <a:r>
              <a:rPr kumimoji="1" lang="en-US" altLang="ko-KR" dirty="0"/>
              <a:t> 3</a:t>
            </a:r>
            <a:endParaRPr kumimoji="1"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649111F-4CED-C844-944E-B8AABC86FB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93781"/>
          <a:stretch/>
        </p:blipFill>
        <p:spPr>
          <a:xfrm>
            <a:off x="2619574" y="1602232"/>
            <a:ext cx="8002226" cy="63972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F16262-C9BE-9D09-E4B6-54D92A99ADE5}"/>
              </a:ext>
            </a:extLst>
          </p:cNvPr>
          <p:cNvGrpSpPr/>
          <p:nvPr/>
        </p:nvGrpSpPr>
        <p:grpSpPr>
          <a:xfrm>
            <a:off x="123784" y="2937832"/>
            <a:ext cx="11942406" cy="3330453"/>
            <a:chOff x="142637" y="2630080"/>
            <a:chExt cx="11942406" cy="3330453"/>
          </a:xfrm>
        </p:grpSpPr>
        <p:pic>
          <p:nvPicPr>
            <p:cNvPr id="30" name="그림 29" descr="하늘이(가) 표시된 사진&#10;&#10;자동 생성된 설명">
              <a:extLst>
                <a:ext uri="{FF2B5EF4-FFF2-40B4-BE49-F238E27FC236}">
                  <a16:creationId xmlns:a16="http://schemas.microsoft.com/office/drawing/2014/main" id="{20A5F70E-4405-421B-E0A3-2915E99BD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37" y="2630080"/>
              <a:ext cx="5920806" cy="333045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754A9F8-E703-3250-273E-CE38F745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237" y="2630080"/>
              <a:ext cx="5920806" cy="3330453"/>
            </a:xfrm>
            <a:prstGeom prst="rect">
              <a:avLst/>
            </a:prstGeom>
          </p:spPr>
        </p:pic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6C857E7-A895-49AC-D32D-A6A93321C78F}"/>
              </a:ext>
            </a:extLst>
          </p:cNvPr>
          <p:cNvSpPr/>
          <p:nvPr/>
        </p:nvSpPr>
        <p:spPr>
          <a:xfrm>
            <a:off x="4178105" y="1970030"/>
            <a:ext cx="916409" cy="280801"/>
          </a:xfrm>
          <a:custGeom>
            <a:avLst/>
            <a:gdLst>
              <a:gd name="connsiteX0" fmla="*/ 0 w 916409"/>
              <a:gd name="connsiteY0" fmla="*/ 46801 h 280801"/>
              <a:gd name="connsiteX1" fmla="*/ 46801 w 916409"/>
              <a:gd name="connsiteY1" fmla="*/ 0 h 280801"/>
              <a:gd name="connsiteX2" fmla="*/ 474661 w 916409"/>
              <a:gd name="connsiteY2" fmla="*/ 0 h 280801"/>
              <a:gd name="connsiteX3" fmla="*/ 869608 w 916409"/>
              <a:gd name="connsiteY3" fmla="*/ 0 h 280801"/>
              <a:gd name="connsiteX4" fmla="*/ 916409 w 916409"/>
              <a:gd name="connsiteY4" fmla="*/ 46801 h 280801"/>
              <a:gd name="connsiteX5" fmla="*/ 916409 w 916409"/>
              <a:gd name="connsiteY5" fmla="*/ 234000 h 280801"/>
              <a:gd name="connsiteX6" fmla="*/ 869608 w 916409"/>
              <a:gd name="connsiteY6" fmla="*/ 280801 h 280801"/>
              <a:gd name="connsiteX7" fmla="*/ 458205 w 916409"/>
              <a:gd name="connsiteY7" fmla="*/ 280801 h 280801"/>
              <a:gd name="connsiteX8" fmla="*/ 46801 w 916409"/>
              <a:gd name="connsiteY8" fmla="*/ 280801 h 280801"/>
              <a:gd name="connsiteX9" fmla="*/ 0 w 916409"/>
              <a:gd name="connsiteY9" fmla="*/ 234000 h 280801"/>
              <a:gd name="connsiteX10" fmla="*/ 0 w 916409"/>
              <a:gd name="connsiteY10" fmla="*/ 46801 h 28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409" h="280801" extrusionOk="0">
                <a:moveTo>
                  <a:pt x="0" y="46801"/>
                </a:moveTo>
                <a:cubicBezTo>
                  <a:pt x="-637" y="20561"/>
                  <a:pt x="19219" y="651"/>
                  <a:pt x="46801" y="0"/>
                </a:cubicBezTo>
                <a:cubicBezTo>
                  <a:pt x="197252" y="-21296"/>
                  <a:pt x="278020" y="-12064"/>
                  <a:pt x="474661" y="0"/>
                </a:cubicBezTo>
                <a:cubicBezTo>
                  <a:pt x="671302" y="12064"/>
                  <a:pt x="678985" y="-12553"/>
                  <a:pt x="869608" y="0"/>
                </a:cubicBezTo>
                <a:cubicBezTo>
                  <a:pt x="894926" y="-289"/>
                  <a:pt x="918140" y="21781"/>
                  <a:pt x="916409" y="46801"/>
                </a:cubicBezTo>
                <a:cubicBezTo>
                  <a:pt x="924635" y="110880"/>
                  <a:pt x="915648" y="150622"/>
                  <a:pt x="916409" y="234000"/>
                </a:cubicBezTo>
                <a:cubicBezTo>
                  <a:pt x="918700" y="256118"/>
                  <a:pt x="892268" y="283602"/>
                  <a:pt x="869608" y="280801"/>
                </a:cubicBezTo>
                <a:cubicBezTo>
                  <a:pt x="674881" y="299199"/>
                  <a:pt x="569766" y="286704"/>
                  <a:pt x="458205" y="280801"/>
                </a:cubicBezTo>
                <a:cubicBezTo>
                  <a:pt x="346644" y="274898"/>
                  <a:pt x="154151" y="269029"/>
                  <a:pt x="46801" y="280801"/>
                </a:cubicBezTo>
                <a:cubicBezTo>
                  <a:pt x="18252" y="280646"/>
                  <a:pt x="2196" y="253825"/>
                  <a:pt x="0" y="234000"/>
                </a:cubicBezTo>
                <a:cubicBezTo>
                  <a:pt x="1706" y="181247"/>
                  <a:pt x="-7693" y="125563"/>
                  <a:pt x="0" y="4680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AFA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377796-E6D8-D1C2-1DF0-F17431FBE786}"/>
              </a:ext>
            </a:extLst>
          </p:cNvPr>
          <p:cNvGrpSpPr/>
          <p:nvPr/>
        </p:nvGrpSpPr>
        <p:grpSpPr>
          <a:xfrm>
            <a:off x="8847357" y="686876"/>
            <a:ext cx="2224096" cy="608687"/>
            <a:chOff x="9361988" y="656832"/>
            <a:chExt cx="2224096" cy="60868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33BCE46E-0692-4E8C-0864-10C4174932B6}"/>
                </a:ext>
              </a:extLst>
            </p:cNvPr>
            <p:cNvSpPr txBox="1">
              <a:spLocks/>
            </p:cNvSpPr>
            <p:nvPr/>
          </p:nvSpPr>
          <p:spPr>
            <a:xfrm>
              <a:off x="10453254" y="873435"/>
              <a:ext cx="1132830" cy="392084"/>
            </a:xfrm>
            <a:custGeom>
              <a:avLst/>
              <a:gdLst>
                <a:gd name="connsiteX0" fmla="*/ 0 w 1132830"/>
                <a:gd name="connsiteY0" fmla="*/ 49238 h 392084"/>
                <a:gd name="connsiteX1" fmla="*/ 49238 w 1132830"/>
                <a:gd name="connsiteY1" fmla="*/ 0 h 392084"/>
                <a:gd name="connsiteX2" fmla="*/ 545728 w 1132830"/>
                <a:gd name="connsiteY2" fmla="*/ 0 h 392084"/>
                <a:gd name="connsiteX3" fmla="*/ 1083592 w 1132830"/>
                <a:gd name="connsiteY3" fmla="*/ 0 h 392084"/>
                <a:gd name="connsiteX4" fmla="*/ 1132830 w 1132830"/>
                <a:gd name="connsiteY4" fmla="*/ 49238 h 392084"/>
                <a:gd name="connsiteX5" fmla="*/ 1132830 w 1132830"/>
                <a:gd name="connsiteY5" fmla="*/ 342846 h 392084"/>
                <a:gd name="connsiteX6" fmla="*/ 1083592 w 1132830"/>
                <a:gd name="connsiteY6" fmla="*/ 392084 h 392084"/>
                <a:gd name="connsiteX7" fmla="*/ 545728 w 1132830"/>
                <a:gd name="connsiteY7" fmla="*/ 392084 h 392084"/>
                <a:gd name="connsiteX8" fmla="*/ 49238 w 1132830"/>
                <a:gd name="connsiteY8" fmla="*/ 392084 h 392084"/>
                <a:gd name="connsiteX9" fmla="*/ 0 w 1132830"/>
                <a:gd name="connsiteY9" fmla="*/ 342846 h 392084"/>
                <a:gd name="connsiteX10" fmla="*/ 0 w 1132830"/>
                <a:gd name="connsiteY10" fmla="*/ 49238 h 39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2830" h="392084" extrusionOk="0">
                  <a:moveTo>
                    <a:pt x="0" y="49238"/>
                  </a:moveTo>
                  <a:cubicBezTo>
                    <a:pt x="4598" y="22591"/>
                    <a:pt x="18346" y="-4977"/>
                    <a:pt x="49238" y="0"/>
                  </a:cubicBezTo>
                  <a:cubicBezTo>
                    <a:pt x="222718" y="-13340"/>
                    <a:pt x="352090" y="23576"/>
                    <a:pt x="545728" y="0"/>
                  </a:cubicBezTo>
                  <a:cubicBezTo>
                    <a:pt x="739366" y="-23576"/>
                    <a:pt x="831127" y="24556"/>
                    <a:pt x="1083592" y="0"/>
                  </a:cubicBezTo>
                  <a:cubicBezTo>
                    <a:pt x="1109867" y="4109"/>
                    <a:pt x="1126728" y="23062"/>
                    <a:pt x="1132830" y="49238"/>
                  </a:cubicBezTo>
                  <a:cubicBezTo>
                    <a:pt x="1137136" y="185538"/>
                    <a:pt x="1137434" y="241030"/>
                    <a:pt x="1132830" y="342846"/>
                  </a:cubicBezTo>
                  <a:cubicBezTo>
                    <a:pt x="1137108" y="372794"/>
                    <a:pt x="1113347" y="389056"/>
                    <a:pt x="1083592" y="392084"/>
                  </a:cubicBezTo>
                  <a:cubicBezTo>
                    <a:pt x="862928" y="366450"/>
                    <a:pt x="765918" y="375555"/>
                    <a:pt x="545728" y="392084"/>
                  </a:cubicBezTo>
                  <a:cubicBezTo>
                    <a:pt x="325538" y="408613"/>
                    <a:pt x="216385" y="380482"/>
                    <a:pt x="49238" y="392084"/>
                  </a:cubicBezTo>
                  <a:cubicBezTo>
                    <a:pt x="21508" y="385629"/>
                    <a:pt x="0" y="365123"/>
                    <a:pt x="0" y="342846"/>
                  </a:cubicBezTo>
                  <a:cubicBezTo>
                    <a:pt x="4741" y="258455"/>
                    <a:pt x="-6868" y="185843"/>
                    <a:pt x="0" y="49238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12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1600" b="1" dirty="0"/>
                <a:t>similar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813365B-EFDF-F6C4-86B8-7153CFB4EDBC}"/>
                </a:ext>
              </a:extLst>
            </p:cNvPr>
            <p:cNvGrpSpPr/>
            <p:nvPr/>
          </p:nvGrpSpPr>
          <p:grpSpPr>
            <a:xfrm>
              <a:off x="9361988" y="656832"/>
              <a:ext cx="1569248" cy="442690"/>
              <a:chOff x="9361988" y="656832"/>
              <a:chExt cx="1569248" cy="442690"/>
            </a:xfrm>
          </p:grpSpPr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E6FF0038-E974-C9ED-23D4-F23DC5349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1988" y="656832"/>
                <a:ext cx="1569248" cy="392084"/>
              </a:xfrm>
              <a:custGeom>
                <a:avLst/>
                <a:gdLst>
                  <a:gd name="connsiteX0" fmla="*/ 0 w 1569248"/>
                  <a:gd name="connsiteY0" fmla="*/ 49238 h 392084"/>
                  <a:gd name="connsiteX1" fmla="*/ 49238 w 1569248"/>
                  <a:gd name="connsiteY1" fmla="*/ 0 h 392084"/>
                  <a:gd name="connsiteX2" fmla="*/ 510080 w 1569248"/>
                  <a:gd name="connsiteY2" fmla="*/ 0 h 392084"/>
                  <a:gd name="connsiteX3" fmla="*/ 985630 w 1569248"/>
                  <a:gd name="connsiteY3" fmla="*/ 0 h 392084"/>
                  <a:gd name="connsiteX4" fmla="*/ 1520010 w 1569248"/>
                  <a:gd name="connsiteY4" fmla="*/ 0 h 392084"/>
                  <a:gd name="connsiteX5" fmla="*/ 1569248 w 1569248"/>
                  <a:gd name="connsiteY5" fmla="*/ 49238 h 392084"/>
                  <a:gd name="connsiteX6" fmla="*/ 1569248 w 1569248"/>
                  <a:gd name="connsiteY6" fmla="*/ 342846 h 392084"/>
                  <a:gd name="connsiteX7" fmla="*/ 1520010 w 1569248"/>
                  <a:gd name="connsiteY7" fmla="*/ 392084 h 392084"/>
                  <a:gd name="connsiteX8" fmla="*/ 1015045 w 1569248"/>
                  <a:gd name="connsiteY8" fmla="*/ 392084 h 392084"/>
                  <a:gd name="connsiteX9" fmla="*/ 539495 w 1569248"/>
                  <a:gd name="connsiteY9" fmla="*/ 392084 h 392084"/>
                  <a:gd name="connsiteX10" fmla="*/ 49238 w 1569248"/>
                  <a:gd name="connsiteY10" fmla="*/ 392084 h 392084"/>
                  <a:gd name="connsiteX11" fmla="*/ 0 w 1569248"/>
                  <a:gd name="connsiteY11" fmla="*/ 342846 h 392084"/>
                  <a:gd name="connsiteX12" fmla="*/ 0 w 1569248"/>
                  <a:gd name="connsiteY12" fmla="*/ 49238 h 3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9248" h="392084" extrusionOk="0">
                    <a:moveTo>
                      <a:pt x="0" y="49238"/>
                    </a:moveTo>
                    <a:cubicBezTo>
                      <a:pt x="4598" y="22591"/>
                      <a:pt x="18346" y="-4977"/>
                      <a:pt x="49238" y="0"/>
                    </a:cubicBezTo>
                    <a:cubicBezTo>
                      <a:pt x="267632" y="244"/>
                      <a:pt x="377187" y="6590"/>
                      <a:pt x="510080" y="0"/>
                    </a:cubicBezTo>
                    <a:cubicBezTo>
                      <a:pt x="642973" y="-6590"/>
                      <a:pt x="863729" y="9515"/>
                      <a:pt x="985630" y="0"/>
                    </a:cubicBezTo>
                    <a:cubicBezTo>
                      <a:pt x="1107531" y="-9515"/>
                      <a:pt x="1264815" y="-11633"/>
                      <a:pt x="1520010" y="0"/>
                    </a:cubicBezTo>
                    <a:cubicBezTo>
                      <a:pt x="1548201" y="3036"/>
                      <a:pt x="1569399" y="26530"/>
                      <a:pt x="1569248" y="49238"/>
                    </a:cubicBezTo>
                    <a:cubicBezTo>
                      <a:pt x="1557696" y="176581"/>
                      <a:pt x="1556189" y="277341"/>
                      <a:pt x="1569248" y="342846"/>
                    </a:cubicBezTo>
                    <a:cubicBezTo>
                      <a:pt x="1570981" y="371664"/>
                      <a:pt x="1544540" y="389370"/>
                      <a:pt x="1520010" y="392084"/>
                    </a:cubicBezTo>
                    <a:cubicBezTo>
                      <a:pt x="1313839" y="386986"/>
                      <a:pt x="1150247" y="370501"/>
                      <a:pt x="1015045" y="392084"/>
                    </a:cubicBezTo>
                    <a:cubicBezTo>
                      <a:pt x="879844" y="413667"/>
                      <a:pt x="687123" y="388400"/>
                      <a:pt x="539495" y="392084"/>
                    </a:cubicBezTo>
                    <a:cubicBezTo>
                      <a:pt x="391867" y="395769"/>
                      <a:pt x="294175" y="385529"/>
                      <a:pt x="49238" y="392084"/>
                    </a:cubicBezTo>
                    <a:cubicBezTo>
                      <a:pt x="22409" y="393861"/>
                      <a:pt x="1117" y="371352"/>
                      <a:pt x="0" y="342846"/>
                    </a:cubicBezTo>
                    <a:cubicBezTo>
                      <a:pt x="13148" y="235204"/>
                      <a:pt x="794" y="185000"/>
                      <a:pt x="0" y="49238"/>
                    </a:cubicBezTo>
                    <a:close/>
                  </a:path>
                </a:pathLst>
              </a:custGeom>
              <a:noFill/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12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ko-KR" sz="2000" b="1" dirty="0"/>
                  <a:t>-1  ~  1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A5BFFB00-6F8C-341A-0783-F0A98D8BC1A2}"/>
                  </a:ext>
                </a:extLst>
              </p:cNvPr>
              <p:cNvCxnSpPr/>
              <p:nvPr/>
            </p:nvCxnSpPr>
            <p:spPr>
              <a:xfrm>
                <a:off x="9361988" y="1099522"/>
                <a:ext cx="1132830" cy="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90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각형[P] 4">
            <a:extLst>
              <a:ext uri="{FF2B5EF4-FFF2-40B4-BE49-F238E27FC236}">
                <a16:creationId xmlns:a16="http://schemas.microsoft.com/office/drawing/2014/main" id="{099AA2F4-02A0-BCCA-8E70-1A95DD623F70}"/>
              </a:ext>
            </a:extLst>
          </p:cNvPr>
          <p:cNvSpPr/>
          <p:nvPr/>
        </p:nvSpPr>
        <p:spPr>
          <a:xfrm rot="10800000">
            <a:off x="109716" y="3380518"/>
            <a:ext cx="1480543" cy="719335"/>
          </a:xfrm>
          <a:prstGeom prst="homePlate">
            <a:avLst>
              <a:gd name="adj" fmla="val 42120"/>
            </a:avLst>
          </a:prstGeom>
          <a:solidFill>
            <a:srgbClr val="F7A68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AD83B141-AA76-137D-BDE4-6F3AC3A03D89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8FFF188C-378A-1102-2265-DD5C983FD005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오각형[P] 9">
            <a:extLst>
              <a:ext uri="{FF2B5EF4-FFF2-40B4-BE49-F238E27FC236}">
                <a16:creationId xmlns:a16="http://schemas.microsoft.com/office/drawing/2014/main" id="{BF090FC0-AF37-BF40-80C1-46C32CDFE37E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5E69C5A-E51D-1F59-036D-FCD9E02C02C7}"/>
              </a:ext>
            </a:extLst>
          </p:cNvPr>
          <p:cNvSpPr txBox="1">
            <a:spLocks/>
          </p:cNvSpPr>
          <p:nvPr/>
        </p:nvSpPr>
        <p:spPr>
          <a:xfrm>
            <a:off x="2431747" y="1416781"/>
            <a:ext cx="8377880" cy="1078362"/>
          </a:xfrm>
          <a:custGeom>
            <a:avLst/>
            <a:gdLst>
              <a:gd name="connsiteX0" fmla="*/ 0 w 8377880"/>
              <a:gd name="connsiteY0" fmla="*/ 135421 h 1078362"/>
              <a:gd name="connsiteX1" fmla="*/ 135421 w 8377880"/>
              <a:gd name="connsiteY1" fmla="*/ 0 h 1078362"/>
              <a:gd name="connsiteX2" fmla="*/ 567796 w 8377880"/>
              <a:gd name="connsiteY2" fmla="*/ 0 h 1078362"/>
              <a:gd name="connsiteX3" fmla="*/ 1000172 w 8377880"/>
              <a:gd name="connsiteY3" fmla="*/ 0 h 1078362"/>
              <a:gd name="connsiteX4" fmla="*/ 1756829 w 8377880"/>
              <a:gd name="connsiteY4" fmla="*/ 0 h 1078362"/>
              <a:gd name="connsiteX5" fmla="*/ 2189204 w 8377880"/>
              <a:gd name="connsiteY5" fmla="*/ 0 h 1078362"/>
              <a:gd name="connsiteX6" fmla="*/ 2945861 w 8377880"/>
              <a:gd name="connsiteY6" fmla="*/ 0 h 1078362"/>
              <a:gd name="connsiteX7" fmla="*/ 3702518 w 8377880"/>
              <a:gd name="connsiteY7" fmla="*/ 0 h 1078362"/>
              <a:gd name="connsiteX8" fmla="*/ 4134893 w 8377880"/>
              <a:gd name="connsiteY8" fmla="*/ 0 h 1078362"/>
              <a:gd name="connsiteX9" fmla="*/ 4648339 w 8377880"/>
              <a:gd name="connsiteY9" fmla="*/ 0 h 1078362"/>
              <a:gd name="connsiteX10" fmla="*/ 5080714 w 8377880"/>
              <a:gd name="connsiteY10" fmla="*/ 0 h 1078362"/>
              <a:gd name="connsiteX11" fmla="*/ 5837371 w 8377880"/>
              <a:gd name="connsiteY11" fmla="*/ 0 h 1078362"/>
              <a:gd name="connsiteX12" fmla="*/ 6431887 w 8377880"/>
              <a:gd name="connsiteY12" fmla="*/ 0 h 1078362"/>
              <a:gd name="connsiteX13" fmla="*/ 7188544 w 8377880"/>
              <a:gd name="connsiteY13" fmla="*/ 0 h 1078362"/>
              <a:gd name="connsiteX14" fmla="*/ 8242459 w 8377880"/>
              <a:gd name="connsiteY14" fmla="*/ 0 h 1078362"/>
              <a:gd name="connsiteX15" fmla="*/ 8377880 w 8377880"/>
              <a:gd name="connsiteY15" fmla="*/ 135421 h 1078362"/>
              <a:gd name="connsiteX16" fmla="*/ 8377880 w 8377880"/>
              <a:gd name="connsiteY16" fmla="*/ 555331 h 1078362"/>
              <a:gd name="connsiteX17" fmla="*/ 8377880 w 8377880"/>
              <a:gd name="connsiteY17" fmla="*/ 942941 h 1078362"/>
              <a:gd name="connsiteX18" fmla="*/ 8242459 w 8377880"/>
              <a:gd name="connsiteY18" fmla="*/ 1078362 h 1078362"/>
              <a:gd name="connsiteX19" fmla="*/ 7647943 w 8377880"/>
              <a:gd name="connsiteY19" fmla="*/ 1078362 h 1078362"/>
              <a:gd name="connsiteX20" fmla="*/ 6810216 w 8377880"/>
              <a:gd name="connsiteY20" fmla="*/ 1078362 h 1078362"/>
              <a:gd name="connsiteX21" fmla="*/ 6377840 w 8377880"/>
              <a:gd name="connsiteY21" fmla="*/ 1078362 h 1078362"/>
              <a:gd name="connsiteX22" fmla="*/ 5621183 w 8377880"/>
              <a:gd name="connsiteY22" fmla="*/ 1078362 h 1078362"/>
              <a:gd name="connsiteX23" fmla="*/ 4864527 w 8377880"/>
              <a:gd name="connsiteY23" fmla="*/ 1078362 h 1078362"/>
              <a:gd name="connsiteX24" fmla="*/ 4188940 w 8377880"/>
              <a:gd name="connsiteY24" fmla="*/ 1078362 h 1078362"/>
              <a:gd name="connsiteX25" fmla="*/ 3432283 w 8377880"/>
              <a:gd name="connsiteY25" fmla="*/ 1078362 h 1078362"/>
              <a:gd name="connsiteX26" fmla="*/ 2837767 w 8377880"/>
              <a:gd name="connsiteY26" fmla="*/ 1078362 h 1078362"/>
              <a:gd name="connsiteX27" fmla="*/ 2324321 w 8377880"/>
              <a:gd name="connsiteY27" fmla="*/ 1078362 h 1078362"/>
              <a:gd name="connsiteX28" fmla="*/ 1486594 w 8377880"/>
              <a:gd name="connsiteY28" fmla="*/ 1078362 h 1078362"/>
              <a:gd name="connsiteX29" fmla="*/ 973148 w 8377880"/>
              <a:gd name="connsiteY29" fmla="*/ 1078362 h 1078362"/>
              <a:gd name="connsiteX30" fmla="*/ 135421 w 8377880"/>
              <a:gd name="connsiteY30" fmla="*/ 1078362 h 1078362"/>
              <a:gd name="connsiteX31" fmla="*/ 0 w 8377880"/>
              <a:gd name="connsiteY31" fmla="*/ 942941 h 1078362"/>
              <a:gd name="connsiteX32" fmla="*/ 0 w 8377880"/>
              <a:gd name="connsiteY32" fmla="*/ 523031 h 1078362"/>
              <a:gd name="connsiteX33" fmla="*/ 0 w 8377880"/>
              <a:gd name="connsiteY33" fmla="*/ 135421 h 107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77880" h="1078362" fill="none" extrusionOk="0">
                <a:moveTo>
                  <a:pt x="0" y="135421"/>
                </a:moveTo>
                <a:cubicBezTo>
                  <a:pt x="202" y="52957"/>
                  <a:pt x="69925" y="-14938"/>
                  <a:pt x="135421" y="0"/>
                </a:cubicBezTo>
                <a:cubicBezTo>
                  <a:pt x="326237" y="9654"/>
                  <a:pt x="457793" y="18482"/>
                  <a:pt x="567796" y="0"/>
                </a:cubicBezTo>
                <a:cubicBezTo>
                  <a:pt x="677800" y="-18482"/>
                  <a:pt x="812770" y="5497"/>
                  <a:pt x="1000172" y="0"/>
                </a:cubicBezTo>
                <a:cubicBezTo>
                  <a:pt x="1187574" y="-5497"/>
                  <a:pt x="1436988" y="2365"/>
                  <a:pt x="1756829" y="0"/>
                </a:cubicBezTo>
                <a:cubicBezTo>
                  <a:pt x="2076670" y="-2365"/>
                  <a:pt x="1983467" y="11863"/>
                  <a:pt x="2189204" y="0"/>
                </a:cubicBezTo>
                <a:cubicBezTo>
                  <a:pt x="2394941" y="-11863"/>
                  <a:pt x="2680285" y="29822"/>
                  <a:pt x="2945861" y="0"/>
                </a:cubicBezTo>
                <a:cubicBezTo>
                  <a:pt x="3211437" y="-29822"/>
                  <a:pt x="3481948" y="-37094"/>
                  <a:pt x="3702518" y="0"/>
                </a:cubicBezTo>
                <a:cubicBezTo>
                  <a:pt x="3923088" y="37094"/>
                  <a:pt x="3994769" y="-4207"/>
                  <a:pt x="4134893" y="0"/>
                </a:cubicBezTo>
                <a:cubicBezTo>
                  <a:pt x="4275018" y="4207"/>
                  <a:pt x="4494800" y="4337"/>
                  <a:pt x="4648339" y="0"/>
                </a:cubicBezTo>
                <a:cubicBezTo>
                  <a:pt x="4801878" y="-4337"/>
                  <a:pt x="4974893" y="-16973"/>
                  <a:pt x="5080714" y="0"/>
                </a:cubicBezTo>
                <a:cubicBezTo>
                  <a:pt x="5186535" y="16973"/>
                  <a:pt x="5563884" y="-13622"/>
                  <a:pt x="5837371" y="0"/>
                </a:cubicBezTo>
                <a:cubicBezTo>
                  <a:pt x="6110858" y="13622"/>
                  <a:pt x="6220395" y="28942"/>
                  <a:pt x="6431887" y="0"/>
                </a:cubicBezTo>
                <a:cubicBezTo>
                  <a:pt x="6643379" y="-28942"/>
                  <a:pt x="6815951" y="33402"/>
                  <a:pt x="7188544" y="0"/>
                </a:cubicBezTo>
                <a:cubicBezTo>
                  <a:pt x="7561137" y="-33402"/>
                  <a:pt x="7821292" y="-47853"/>
                  <a:pt x="8242459" y="0"/>
                </a:cubicBezTo>
                <a:cubicBezTo>
                  <a:pt x="8324307" y="6571"/>
                  <a:pt x="8363683" y="59667"/>
                  <a:pt x="8377880" y="135421"/>
                </a:cubicBezTo>
                <a:cubicBezTo>
                  <a:pt x="8381479" y="278758"/>
                  <a:pt x="8380824" y="348298"/>
                  <a:pt x="8377880" y="555331"/>
                </a:cubicBezTo>
                <a:cubicBezTo>
                  <a:pt x="8374937" y="762364"/>
                  <a:pt x="8385229" y="811758"/>
                  <a:pt x="8377880" y="942941"/>
                </a:cubicBezTo>
                <a:cubicBezTo>
                  <a:pt x="8365087" y="1025895"/>
                  <a:pt x="8314773" y="1063472"/>
                  <a:pt x="8242459" y="1078362"/>
                </a:cubicBezTo>
                <a:cubicBezTo>
                  <a:pt x="8066344" y="1082380"/>
                  <a:pt x="7799229" y="1060541"/>
                  <a:pt x="7647943" y="1078362"/>
                </a:cubicBezTo>
                <a:cubicBezTo>
                  <a:pt x="7496657" y="1096183"/>
                  <a:pt x="7055199" y="1091003"/>
                  <a:pt x="6810216" y="1078362"/>
                </a:cubicBezTo>
                <a:cubicBezTo>
                  <a:pt x="6565233" y="1065721"/>
                  <a:pt x="6579052" y="1098499"/>
                  <a:pt x="6377840" y="1078362"/>
                </a:cubicBezTo>
                <a:cubicBezTo>
                  <a:pt x="6176628" y="1058225"/>
                  <a:pt x="5865037" y="1086946"/>
                  <a:pt x="5621183" y="1078362"/>
                </a:cubicBezTo>
                <a:cubicBezTo>
                  <a:pt x="5377329" y="1069778"/>
                  <a:pt x="5192682" y="1075364"/>
                  <a:pt x="4864527" y="1078362"/>
                </a:cubicBezTo>
                <a:cubicBezTo>
                  <a:pt x="4536372" y="1081360"/>
                  <a:pt x="4410580" y="1060483"/>
                  <a:pt x="4188940" y="1078362"/>
                </a:cubicBezTo>
                <a:cubicBezTo>
                  <a:pt x="3967300" y="1096241"/>
                  <a:pt x="3598678" y="1106228"/>
                  <a:pt x="3432283" y="1078362"/>
                </a:cubicBezTo>
                <a:cubicBezTo>
                  <a:pt x="3265888" y="1050496"/>
                  <a:pt x="3020617" y="1085304"/>
                  <a:pt x="2837767" y="1078362"/>
                </a:cubicBezTo>
                <a:cubicBezTo>
                  <a:pt x="2654917" y="1071420"/>
                  <a:pt x="2569701" y="1093913"/>
                  <a:pt x="2324321" y="1078362"/>
                </a:cubicBezTo>
                <a:cubicBezTo>
                  <a:pt x="2078941" y="1062811"/>
                  <a:pt x="1789968" y="1118761"/>
                  <a:pt x="1486594" y="1078362"/>
                </a:cubicBezTo>
                <a:cubicBezTo>
                  <a:pt x="1183220" y="1037963"/>
                  <a:pt x="1220251" y="1099787"/>
                  <a:pt x="973148" y="1078362"/>
                </a:cubicBezTo>
                <a:cubicBezTo>
                  <a:pt x="726045" y="1056937"/>
                  <a:pt x="485147" y="1037165"/>
                  <a:pt x="135421" y="1078362"/>
                </a:cubicBezTo>
                <a:cubicBezTo>
                  <a:pt x="46812" y="1083241"/>
                  <a:pt x="6919" y="1017914"/>
                  <a:pt x="0" y="942941"/>
                </a:cubicBezTo>
                <a:cubicBezTo>
                  <a:pt x="-2754" y="751350"/>
                  <a:pt x="19383" y="717255"/>
                  <a:pt x="0" y="523031"/>
                </a:cubicBezTo>
                <a:cubicBezTo>
                  <a:pt x="-19383" y="328807"/>
                  <a:pt x="-277" y="314547"/>
                  <a:pt x="0" y="135421"/>
                </a:cubicBezTo>
                <a:close/>
              </a:path>
              <a:path w="8377880" h="1078362" stroke="0" extrusionOk="0">
                <a:moveTo>
                  <a:pt x="0" y="135421"/>
                </a:moveTo>
                <a:cubicBezTo>
                  <a:pt x="3620" y="61060"/>
                  <a:pt x="51436" y="-12370"/>
                  <a:pt x="135421" y="0"/>
                </a:cubicBezTo>
                <a:cubicBezTo>
                  <a:pt x="322176" y="18101"/>
                  <a:pt x="470179" y="20856"/>
                  <a:pt x="648867" y="0"/>
                </a:cubicBezTo>
                <a:cubicBezTo>
                  <a:pt x="827555" y="-20856"/>
                  <a:pt x="970768" y="-3183"/>
                  <a:pt x="1243383" y="0"/>
                </a:cubicBezTo>
                <a:cubicBezTo>
                  <a:pt x="1515998" y="3183"/>
                  <a:pt x="1612550" y="-17085"/>
                  <a:pt x="1756829" y="0"/>
                </a:cubicBezTo>
                <a:cubicBezTo>
                  <a:pt x="1901108" y="17085"/>
                  <a:pt x="2275944" y="16659"/>
                  <a:pt x="2513485" y="0"/>
                </a:cubicBezTo>
                <a:cubicBezTo>
                  <a:pt x="2751026" y="-16659"/>
                  <a:pt x="2961188" y="34416"/>
                  <a:pt x="3270142" y="0"/>
                </a:cubicBezTo>
                <a:cubicBezTo>
                  <a:pt x="3579096" y="-34416"/>
                  <a:pt x="3801731" y="1808"/>
                  <a:pt x="4107870" y="0"/>
                </a:cubicBezTo>
                <a:cubicBezTo>
                  <a:pt x="4414009" y="-1808"/>
                  <a:pt x="4462220" y="-22804"/>
                  <a:pt x="4702386" y="0"/>
                </a:cubicBezTo>
                <a:cubicBezTo>
                  <a:pt x="4942552" y="22804"/>
                  <a:pt x="5112437" y="24857"/>
                  <a:pt x="5215831" y="0"/>
                </a:cubicBezTo>
                <a:cubicBezTo>
                  <a:pt x="5319226" y="-24857"/>
                  <a:pt x="5658417" y="33276"/>
                  <a:pt x="6053559" y="0"/>
                </a:cubicBezTo>
                <a:cubicBezTo>
                  <a:pt x="6448701" y="-33276"/>
                  <a:pt x="6512390" y="27139"/>
                  <a:pt x="6648075" y="0"/>
                </a:cubicBezTo>
                <a:cubicBezTo>
                  <a:pt x="6783760" y="-27139"/>
                  <a:pt x="7106209" y="-27780"/>
                  <a:pt x="7242591" y="0"/>
                </a:cubicBezTo>
                <a:cubicBezTo>
                  <a:pt x="7378973" y="27780"/>
                  <a:pt x="8014038" y="4197"/>
                  <a:pt x="8242459" y="0"/>
                </a:cubicBezTo>
                <a:cubicBezTo>
                  <a:pt x="8320874" y="-2040"/>
                  <a:pt x="8386725" y="61760"/>
                  <a:pt x="8377880" y="135421"/>
                </a:cubicBezTo>
                <a:cubicBezTo>
                  <a:pt x="8387277" y="275098"/>
                  <a:pt x="8393088" y="346962"/>
                  <a:pt x="8377880" y="514955"/>
                </a:cubicBezTo>
                <a:cubicBezTo>
                  <a:pt x="8362672" y="682948"/>
                  <a:pt x="8374291" y="806278"/>
                  <a:pt x="8377880" y="942941"/>
                </a:cubicBezTo>
                <a:cubicBezTo>
                  <a:pt x="8393424" y="1011708"/>
                  <a:pt x="8317144" y="1085393"/>
                  <a:pt x="8242459" y="1078362"/>
                </a:cubicBezTo>
                <a:cubicBezTo>
                  <a:pt x="8124981" y="1097200"/>
                  <a:pt x="7852974" y="1056980"/>
                  <a:pt x="7729013" y="1078362"/>
                </a:cubicBezTo>
                <a:cubicBezTo>
                  <a:pt x="7605052" y="1099744"/>
                  <a:pt x="7124670" y="1040660"/>
                  <a:pt x="6891286" y="1078362"/>
                </a:cubicBezTo>
                <a:cubicBezTo>
                  <a:pt x="6657902" y="1116064"/>
                  <a:pt x="6641174" y="1057314"/>
                  <a:pt x="6458911" y="1078362"/>
                </a:cubicBezTo>
                <a:cubicBezTo>
                  <a:pt x="6276648" y="1099410"/>
                  <a:pt x="6049042" y="1107422"/>
                  <a:pt x="5783324" y="1078362"/>
                </a:cubicBezTo>
                <a:cubicBezTo>
                  <a:pt x="5517606" y="1049302"/>
                  <a:pt x="5270838" y="1058799"/>
                  <a:pt x="5026667" y="1078362"/>
                </a:cubicBezTo>
                <a:cubicBezTo>
                  <a:pt x="4782496" y="1097925"/>
                  <a:pt x="4488401" y="1098796"/>
                  <a:pt x="4351081" y="1078362"/>
                </a:cubicBezTo>
                <a:cubicBezTo>
                  <a:pt x="4213761" y="1057928"/>
                  <a:pt x="3990610" y="1104839"/>
                  <a:pt x="3756565" y="1078362"/>
                </a:cubicBezTo>
                <a:cubicBezTo>
                  <a:pt x="3522520" y="1051885"/>
                  <a:pt x="3419048" y="1083869"/>
                  <a:pt x="3324189" y="1078362"/>
                </a:cubicBezTo>
                <a:cubicBezTo>
                  <a:pt x="3229330" y="1072855"/>
                  <a:pt x="2805062" y="1050858"/>
                  <a:pt x="2648603" y="1078362"/>
                </a:cubicBezTo>
                <a:cubicBezTo>
                  <a:pt x="2492144" y="1105866"/>
                  <a:pt x="2086358" y="1078968"/>
                  <a:pt x="1810876" y="1078362"/>
                </a:cubicBezTo>
                <a:cubicBezTo>
                  <a:pt x="1535394" y="1077756"/>
                  <a:pt x="1465819" y="1094190"/>
                  <a:pt x="1135289" y="1078362"/>
                </a:cubicBezTo>
                <a:cubicBezTo>
                  <a:pt x="804759" y="1062534"/>
                  <a:pt x="634375" y="1054984"/>
                  <a:pt x="135421" y="1078362"/>
                </a:cubicBezTo>
                <a:cubicBezTo>
                  <a:pt x="69367" y="1078177"/>
                  <a:pt x="16382" y="1026362"/>
                  <a:pt x="0" y="942941"/>
                </a:cubicBezTo>
                <a:cubicBezTo>
                  <a:pt x="-5898" y="851176"/>
                  <a:pt x="10284" y="744236"/>
                  <a:pt x="0" y="555331"/>
                </a:cubicBezTo>
                <a:cubicBezTo>
                  <a:pt x="-10284" y="366426"/>
                  <a:pt x="8470" y="282022"/>
                  <a:pt x="0" y="13542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9D806B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1255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altLang="ko-KR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MSSIM </a:t>
            </a:r>
            <a:r>
              <a:rPr kumimoji="1" lang="ko-KR" altLang="en-US" dirty="0"/>
              <a:t>적용 결과</a:t>
            </a:r>
            <a:r>
              <a:rPr kumimoji="1" lang="en-US" altLang="ko-KR" dirty="0"/>
              <a:t> 4</a:t>
            </a:r>
            <a:endParaRPr kumimoji="1" lang="ko-KR" altLang="en-US" dirty="0"/>
          </a:p>
        </p:txBody>
      </p:sp>
      <p:pic>
        <p:nvPicPr>
          <p:cNvPr id="3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C05275F-08FF-0A17-A426-6041A317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43" b="63137"/>
          <a:stretch/>
        </p:blipFill>
        <p:spPr>
          <a:xfrm>
            <a:off x="2619574" y="1568365"/>
            <a:ext cx="8002226" cy="63972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867FA17-A089-AE73-3B2F-6B8F04FB30D7}"/>
              </a:ext>
            </a:extLst>
          </p:cNvPr>
          <p:cNvGrpSpPr/>
          <p:nvPr/>
        </p:nvGrpSpPr>
        <p:grpSpPr>
          <a:xfrm>
            <a:off x="124796" y="2937833"/>
            <a:ext cx="11942407" cy="3330454"/>
            <a:chOff x="124796" y="3245580"/>
            <a:chExt cx="11942407" cy="333045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754A9F8-E703-3250-273E-CE38F745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397" y="3245581"/>
              <a:ext cx="5920806" cy="333045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DEBD9E-6156-7B03-76A0-528D1C0C4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96" y="3245580"/>
              <a:ext cx="5920807" cy="3330453"/>
            </a:xfrm>
            <a:prstGeom prst="rect">
              <a:avLst/>
            </a:prstGeom>
          </p:spPr>
        </p:pic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D751024-8E8F-9DE3-F4DF-669E3D8D21AE}"/>
              </a:ext>
            </a:extLst>
          </p:cNvPr>
          <p:cNvSpPr/>
          <p:nvPr/>
        </p:nvSpPr>
        <p:spPr>
          <a:xfrm>
            <a:off x="4178105" y="1970030"/>
            <a:ext cx="916409" cy="280801"/>
          </a:xfrm>
          <a:custGeom>
            <a:avLst/>
            <a:gdLst>
              <a:gd name="connsiteX0" fmla="*/ 0 w 916409"/>
              <a:gd name="connsiteY0" fmla="*/ 46801 h 280801"/>
              <a:gd name="connsiteX1" fmla="*/ 46801 w 916409"/>
              <a:gd name="connsiteY1" fmla="*/ 0 h 280801"/>
              <a:gd name="connsiteX2" fmla="*/ 474661 w 916409"/>
              <a:gd name="connsiteY2" fmla="*/ 0 h 280801"/>
              <a:gd name="connsiteX3" fmla="*/ 869608 w 916409"/>
              <a:gd name="connsiteY3" fmla="*/ 0 h 280801"/>
              <a:gd name="connsiteX4" fmla="*/ 916409 w 916409"/>
              <a:gd name="connsiteY4" fmla="*/ 46801 h 280801"/>
              <a:gd name="connsiteX5" fmla="*/ 916409 w 916409"/>
              <a:gd name="connsiteY5" fmla="*/ 234000 h 280801"/>
              <a:gd name="connsiteX6" fmla="*/ 869608 w 916409"/>
              <a:gd name="connsiteY6" fmla="*/ 280801 h 280801"/>
              <a:gd name="connsiteX7" fmla="*/ 458205 w 916409"/>
              <a:gd name="connsiteY7" fmla="*/ 280801 h 280801"/>
              <a:gd name="connsiteX8" fmla="*/ 46801 w 916409"/>
              <a:gd name="connsiteY8" fmla="*/ 280801 h 280801"/>
              <a:gd name="connsiteX9" fmla="*/ 0 w 916409"/>
              <a:gd name="connsiteY9" fmla="*/ 234000 h 280801"/>
              <a:gd name="connsiteX10" fmla="*/ 0 w 916409"/>
              <a:gd name="connsiteY10" fmla="*/ 46801 h 28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409" h="280801" extrusionOk="0">
                <a:moveTo>
                  <a:pt x="0" y="46801"/>
                </a:moveTo>
                <a:cubicBezTo>
                  <a:pt x="-637" y="20561"/>
                  <a:pt x="19219" y="651"/>
                  <a:pt x="46801" y="0"/>
                </a:cubicBezTo>
                <a:cubicBezTo>
                  <a:pt x="197252" y="-21296"/>
                  <a:pt x="278020" y="-12064"/>
                  <a:pt x="474661" y="0"/>
                </a:cubicBezTo>
                <a:cubicBezTo>
                  <a:pt x="671302" y="12064"/>
                  <a:pt x="678985" y="-12553"/>
                  <a:pt x="869608" y="0"/>
                </a:cubicBezTo>
                <a:cubicBezTo>
                  <a:pt x="894926" y="-289"/>
                  <a:pt x="918140" y="21781"/>
                  <a:pt x="916409" y="46801"/>
                </a:cubicBezTo>
                <a:cubicBezTo>
                  <a:pt x="924635" y="110880"/>
                  <a:pt x="915648" y="150622"/>
                  <a:pt x="916409" y="234000"/>
                </a:cubicBezTo>
                <a:cubicBezTo>
                  <a:pt x="918700" y="256118"/>
                  <a:pt x="892268" y="283602"/>
                  <a:pt x="869608" y="280801"/>
                </a:cubicBezTo>
                <a:cubicBezTo>
                  <a:pt x="674881" y="299199"/>
                  <a:pt x="569766" y="286704"/>
                  <a:pt x="458205" y="280801"/>
                </a:cubicBezTo>
                <a:cubicBezTo>
                  <a:pt x="346644" y="274898"/>
                  <a:pt x="154151" y="269029"/>
                  <a:pt x="46801" y="280801"/>
                </a:cubicBezTo>
                <a:cubicBezTo>
                  <a:pt x="18252" y="280646"/>
                  <a:pt x="2196" y="253825"/>
                  <a:pt x="0" y="234000"/>
                </a:cubicBezTo>
                <a:cubicBezTo>
                  <a:pt x="1706" y="181247"/>
                  <a:pt x="-7693" y="125563"/>
                  <a:pt x="0" y="4680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AFA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53BA8F-0937-4B0F-9D53-0F8DC903EB11}"/>
              </a:ext>
            </a:extLst>
          </p:cNvPr>
          <p:cNvGrpSpPr/>
          <p:nvPr/>
        </p:nvGrpSpPr>
        <p:grpSpPr>
          <a:xfrm>
            <a:off x="8847357" y="686876"/>
            <a:ext cx="2224096" cy="608687"/>
            <a:chOff x="9361988" y="656832"/>
            <a:chExt cx="2224096" cy="608687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9962A9FB-083B-B8A6-1520-55BAC4A34A6D}"/>
                </a:ext>
              </a:extLst>
            </p:cNvPr>
            <p:cNvSpPr txBox="1">
              <a:spLocks/>
            </p:cNvSpPr>
            <p:nvPr/>
          </p:nvSpPr>
          <p:spPr>
            <a:xfrm>
              <a:off x="10453254" y="873435"/>
              <a:ext cx="1132830" cy="392084"/>
            </a:xfrm>
            <a:custGeom>
              <a:avLst/>
              <a:gdLst>
                <a:gd name="connsiteX0" fmla="*/ 0 w 1132830"/>
                <a:gd name="connsiteY0" fmla="*/ 49238 h 392084"/>
                <a:gd name="connsiteX1" fmla="*/ 49238 w 1132830"/>
                <a:gd name="connsiteY1" fmla="*/ 0 h 392084"/>
                <a:gd name="connsiteX2" fmla="*/ 545728 w 1132830"/>
                <a:gd name="connsiteY2" fmla="*/ 0 h 392084"/>
                <a:gd name="connsiteX3" fmla="*/ 1083592 w 1132830"/>
                <a:gd name="connsiteY3" fmla="*/ 0 h 392084"/>
                <a:gd name="connsiteX4" fmla="*/ 1132830 w 1132830"/>
                <a:gd name="connsiteY4" fmla="*/ 49238 h 392084"/>
                <a:gd name="connsiteX5" fmla="*/ 1132830 w 1132830"/>
                <a:gd name="connsiteY5" fmla="*/ 342846 h 392084"/>
                <a:gd name="connsiteX6" fmla="*/ 1083592 w 1132830"/>
                <a:gd name="connsiteY6" fmla="*/ 392084 h 392084"/>
                <a:gd name="connsiteX7" fmla="*/ 545728 w 1132830"/>
                <a:gd name="connsiteY7" fmla="*/ 392084 h 392084"/>
                <a:gd name="connsiteX8" fmla="*/ 49238 w 1132830"/>
                <a:gd name="connsiteY8" fmla="*/ 392084 h 392084"/>
                <a:gd name="connsiteX9" fmla="*/ 0 w 1132830"/>
                <a:gd name="connsiteY9" fmla="*/ 342846 h 392084"/>
                <a:gd name="connsiteX10" fmla="*/ 0 w 1132830"/>
                <a:gd name="connsiteY10" fmla="*/ 49238 h 39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2830" h="392084" extrusionOk="0">
                  <a:moveTo>
                    <a:pt x="0" y="49238"/>
                  </a:moveTo>
                  <a:cubicBezTo>
                    <a:pt x="4598" y="22591"/>
                    <a:pt x="18346" y="-4977"/>
                    <a:pt x="49238" y="0"/>
                  </a:cubicBezTo>
                  <a:cubicBezTo>
                    <a:pt x="222718" y="-13340"/>
                    <a:pt x="352090" y="23576"/>
                    <a:pt x="545728" y="0"/>
                  </a:cubicBezTo>
                  <a:cubicBezTo>
                    <a:pt x="739366" y="-23576"/>
                    <a:pt x="831127" y="24556"/>
                    <a:pt x="1083592" y="0"/>
                  </a:cubicBezTo>
                  <a:cubicBezTo>
                    <a:pt x="1109867" y="4109"/>
                    <a:pt x="1126728" y="23062"/>
                    <a:pt x="1132830" y="49238"/>
                  </a:cubicBezTo>
                  <a:cubicBezTo>
                    <a:pt x="1137136" y="185538"/>
                    <a:pt x="1137434" y="241030"/>
                    <a:pt x="1132830" y="342846"/>
                  </a:cubicBezTo>
                  <a:cubicBezTo>
                    <a:pt x="1137108" y="372794"/>
                    <a:pt x="1113347" y="389056"/>
                    <a:pt x="1083592" y="392084"/>
                  </a:cubicBezTo>
                  <a:cubicBezTo>
                    <a:pt x="862928" y="366450"/>
                    <a:pt x="765918" y="375555"/>
                    <a:pt x="545728" y="392084"/>
                  </a:cubicBezTo>
                  <a:cubicBezTo>
                    <a:pt x="325538" y="408613"/>
                    <a:pt x="216385" y="380482"/>
                    <a:pt x="49238" y="392084"/>
                  </a:cubicBezTo>
                  <a:cubicBezTo>
                    <a:pt x="21508" y="385629"/>
                    <a:pt x="0" y="365123"/>
                    <a:pt x="0" y="342846"/>
                  </a:cubicBezTo>
                  <a:cubicBezTo>
                    <a:pt x="4741" y="258455"/>
                    <a:pt x="-6868" y="185843"/>
                    <a:pt x="0" y="49238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1255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altLang="ko-KR" sz="1600" b="1" dirty="0"/>
                <a:t>similar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44D3EFB-23AA-A8D8-0F51-986BED1CFF2E}"/>
                </a:ext>
              </a:extLst>
            </p:cNvPr>
            <p:cNvGrpSpPr/>
            <p:nvPr/>
          </p:nvGrpSpPr>
          <p:grpSpPr>
            <a:xfrm>
              <a:off x="9361988" y="656832"/>
              <a:ext cx="1569248" cy="442690"/>
              <a:chOff x="9361988" y="656832"/>
              <a:chExt cx="1569248" cy="442690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D224DB42-CB3E-4A3C-A488-89567281AE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1988" y="656832"/>
                <a:ext cx="1569248" cy="392084"/>
              </a:xfrm>
              <a:custGeom>
                <a:avLst/>
                <a:gdLst>
                  <a:gd name="connsiteX0" fmla="*/ 0 w 1569248"/>
                  <a:gd name="connsiteY0" fmla="*/ 49238 h 392084"/>
                  <a:gd name="connsiteX1" fmla="*/ 49238 w 1569248"/>
                  <a:gd name="connsiteY1" fmla="*/ 0 h 392084"/>
                  <a:gd name="connsiteX2" fmla="*/ 510080 w 1569248"/>
                  <a:gd name="connsiteY2" fmla="*/ 0 h 392084"/>
                  <a:gd name="connsiteX3" fmla="*/ 985630 w 1569248"/>
                  <a:gd name="connsiteY3" fmla="*/ 0 h 392084"/>
                  <a:gd name="connsiteX4" fmla="*/ 1520010 w 1569248"/>
                  <a:gd name="connsiteY4" fmla="*/ 0 h 392084"/>
                  <a:gd name="connsiteX5" fmla="*/ 1569248 w 1569248"/>
                  <a:gd name="connsiteY5" fmla="*/ 49238 h 392084"/>
                  <a:gd name="connsiteX6" fmla="*/ 1569248 w 1569248"/>
                  <a:gd name="connsiteY6" fmla="*/ 342846 h 392084"/>
                  <a:gd name="connsiteX7" fmla="*/ 1520010 w 1569248"/>
                  <a:gd name="connsiteY7" fmla="*/ 392084 h 392084"/>
                  <a:gd name="connsiteX8" fmla="*/ 1015045 w 1569248"/>
                  <a:gd name="connsiteY8" fmla="*/ 392084 h 392084"/>
                  <a:gd name="connsiteX9" fmla="*/ 539495 w 1569248"/>
                  <a:gd name="connsiteY9" fmla="*/ 392084 h 392084"/>
                  <a:gd name="connsiteX10" fmla="*/ 49238 w 1569248"/>
                  <a:gd name="connsiteY10" fmla="*/ 392084 h 392084"/>
                  <a:gd name="connsiteX11" fmla="*/ 0 w 1569248"/>
                  <a:gd name="connsiteY11" fmla="*/ 342846 h 392084"/>
                  <a:gd name="connsiteX12" fmla="*/ 0 w 1569248"/>
                  <a:gd name="connsiteY12" fmla="*/ 49238 h 3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9248" h="392084" extrusionOk="0">
                    <a:moveTo>
                      <a:pt x="0" y="49238"/>
                    </a:moveTo>
                    <a:cubicBezTo>
                      <a:pt x="4598" y="22591"/>
                      <a:pt x="18346" y="-4977"/>
                      <a:pt x="49238" y="0"/>
                    </a:cubicBezTo>
                    <a:cubicBezTo>
                      <a:pt x="267632" y="244"/>
                      <a:pt x="377187" y="6590"/>
                      <a:pt x="510080" y="0"/>
                    </a:cubicBezTo>
                    <a:cubicBezTo>
                      <a:pt x="642973" y="-6590"/>
                      <a:pt x="863729" y="9515"/>
                      <a:pt x="985630" y="0"/>
                    </a:cubicBezTo>
                    <a:cubicBezTo>
                      <a:pt x="1107531" y="-9515"/>
                      <a:pt x="1264815" y="-11633"/>
                      <a:pt x="1520010" y="0"/>
                    </a:cubicBezTo>
                    <a:cubicBezTo>
                      <a:pt x="1548201" y="3036"/>
                      <a:pt x="1569399" y="26530"/>
                      <a:pt x="1569248" y="49238"/>
                    </a:cubicBezTo>
                    <a:cubicBezTo>
                      <a:pt x="1557696" y="176581"/>
                      <a:pt x="1556189" y="277341"/>
                      <a:pt x="1569248" y="342846"/>
                    </a:cubicBezTo>
                    <a:cubicBezTo>
                      <a:pt x="1570981" y="371664"/>
                      <a:pt x="1544540" y="389370"/>
                      <a:pt x="1520010" y="392084"/>
                    </a:cubicBezTo>
                    <a:cubicBezTo>
                      <a:pt x="1313839" y="386986"/>
                      <a:pt x="1150247" y="370501"/>
                      <a:pt x="1015045" y="392084"/>
                    </a:cubicBezTo>
                    <a:cubicBezTo>
                      <a:pt x="879844" y="413667"/>
                      <a:pt x="687123" y="388400"/>
                      <a:pt x="539495" y="392084"/>
                    </a:cubicBezTo>
                    <a:cubicBezTo>
                      <a:pt x="391867" y="395769"/>
                      <a:pt x="294175" y="385529"/>
                      <a:pt x="49238" y="392084"/>
                    </a:cubicBezTo>
                    <a:cubicBezTo>
                      <a:pt x="22409" y="393861"/>
                      <a:pt x="1117" y="371352"/>
                      <a:pt x="0" y="342846"/>
                    </a:cubicBezTo>
                    <a:cubicBezTo>
                      <a:pt x="13148" y="235204"/>
                      <a:pt x="794" y="185000"/>
                      <a:pt x="0" y="49238"/>
                    </a:cubicBezTo>
                    <a:close/>
                  </a:path>
                </a:pathLst>
              </a:custGeom>
              <a:noFill/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1255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en-US" altLang="ko-KR" sz="2000" b="1" dirty="0"/>
                  <a:t>-1  ~  1</a:t>
                </a: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38E23DC-531E-7AEC-79BF-591A076986CC}"/>
                  </a:ext>
                </a:extLst>
              </p:cNvPr>
              <p:cNvCxnSpPr/>
              <p:nvPr/>
            </p:nvCxnSpPr>
            <p:spPr>
              <a:xfrm>
                <a:off x="9361988" y="1099522"/>
                <a:ext cx="1132830" cy="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59214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1256274-B5F2-9A59-E1A3-D5D67A61EE2A}"/>
              </a:ext>
            </a:extLst>
          </p:cNvPr>
          <p:cNvSpPr txBox="1">
            <a:spLocks/>
          </p:cNvSpPr>
          <p:nvPr/>
        </p:nvSpPr>
        <p:spPr>
          <a:xfrm>
            <a:off x="4059937" y="1904103"/>
            <a:ext cx="6144768" cy="3049794"/>
          </a:xfrm>
          <a:custGeom>
            <a:avLst/>
            <a:gdLst>
              <a:gd name="connsiteX0" fmla="*/ 0 w 6144768"/>
              <a:gd name="connsiteY0" fmla="*/ 0 h 3049794"/>
              <a:gd name="connsiteX1" fmla="*/ 0 w 6144768"/>
              <a:gd name="connsiteY1" fmla="*/ 0 h 3049794"/>
              <a:gd name="connsiteX2" fmla="*/ 805647 w 6144768"/>
              <a:gd name="connsiteY2" fmla="*/ 0 h 3049794"/>
              <a:gd name="connsiteX3" fmla="*/ 1304056 w 6144768"/>
              <a:gd name="connsiteY3" fmla="*/ 0 h 3049794"/>
              <a:gd name="connsiteX4" fmla="*/ 1925361 w 6144768"/>
              <a:gd name="connsiteY4" fmla="*/ 0 h 3049794"/>
              <a:gd name="connsiteX5" fmla="*/ 2669560 w 6144768"/>
              <a:gd name="connsiteY5" fmla="*/ 0 h 3049794"/>
              <a:gd name="connsiteX6" fmla="*/ 3413760 w 6144768"/>
              <a:gd name="connsiteY6" fmla="*/ 0 h 3049794"/>
              <a:gd name="connsiteX7" fmla="*/ 3912169 w 6144768"/>
              <a:gd name="connsiteY7" fmla="*/ 0 h 3049794"/>
              <a:gd name="connsiteX8" fmla="*/ 4472026 w 6144768"/>
              <a:gd name="connsiteY8" fmla="*/ 0 h 3049794"/>
              <a:gd name="connsiteX9" fmla="*/ 5277673 w 6144768"/>
              <a:gd name="connsiteY9" fmla="*/ 0 h 3049794"/>
              <a:gd name="connsiteX10" fmla="*/ 6144768 w 6144768"/>
              <a:gd name="connsiteY10" fmla="*/ 0 h 3049794"/>
              <a:gd name="connsiteX11" fmla="*/ 6144768 w 6144768"/>
              <a:gd name="connsiteY11" fmla="*/ 0 h 3049794"/>
              <a:gd name="connsiteX12" fmla="*/ 6144768 w 6144768"/>
              <a:gd name="connsiteY12" fmla="*/ 640457 h 3049794"/>
              <a:gd name="connsiteX13" fmla="*/ 6144768 w 6144768"/>
              <a:gd name="connsiteY13" fmla="*/ 1311411 h 3049794"/>
              <a:gd name="connsiteX14" fmla="*/ 6144768 w 6144768"/>
              <a:gd name="connsiteY14" fmla="*/ 1951868 h 3049794"/>
              <a:gd name="connsiteX15" fmla="*/ 6144768 w 6144768"/>
              <a:gd name="connsiteY15" fmla="*/ 3049794 h 3049794"/>
              <a:gd name="connsiteX16" fmla="*/ 6144768 w 6144768"/>
              <a:gd name="connsiteY16" fmla="*/ 3049794 h 3049794"/>
              <a:gd name="connsiteX17" fmla="*/ 5339121 w 6144768"/>
              <a:gd name="connsiteY17" fmla="*/ 3049794 h 3049794"/>
              <a:gd name="connsiteX18" fmla="*/ 4656369 w 6144768"/>
              <a:gd name="connsiteY18" fmla="*/ 3049794 h 3049794"/>
              <a:gd name="connsiteX19" fmla="*/ 4096512 w 6144768"/>
              <a:gd name="connsiteY19" fmla="*/ 3049794 h 3049794"/>
              <a:gd name="connsiteX20" fmla="*/ 3290865 w 6144768"/>
              <a:gd name="connsiteY20" fmla="*/ 3049794 h 3049794"/>
              <a:gd name="connsiteX21" fmla="*/ 2485217 w 6144768"/>
              <a:gd name="connsiteY21" fmla="*/ 3049794 h 3049794"/>
              <a:gd name="connsiteX22" fmla="*/ 1802465 w 6144768"/>
              <a:gd name="connsiteY22" fmla="*/ 3049794 h 3049794"/>
              <a:gd name="connsiteX23" fmla="*/ 996818 w 6144768"/>
              <a:gd name="connsiteY23" fmla="*/ 3049794 h 3049794"/>
              <a:gd name="connsiteX24" fmla="*/ 0 w 6144768"/>
              <a:gd name="connsiteY24" fmla="*/ 3049794 h 3049794"/>
              <a:gd name="connsiteX25" fmla="*/ 0 w 6144768"/>
              <a:gd name="connsiteY25" fmla="*/ 3049794 h 3049794"/>
              <a:gd name="connsiteX26" fmla="*/ 0 w 6144768"/>
              <a:gd name="connsiteY26" fmla="*/ 2439835 h 3049794"/>
              <a:gd name="connsiteX27" fmla="*/ 0 w 6144768"/>
              <a:gd name="connsiteY27" fmla="*/ 1799378 h 3049794"/>
              <a:gd name="connsiteX28" fmla="*/ 0 w 6144768"/>
              <a:gd name="connsiteY28" fmla="*/ 1280913 h 3049794"/>
              <a:gd name="connsiteX29" fmla="*/ 0 w 6144768"/>
              <a:gd name="connsiteY29" fmla="*/ 609959 h 3049794"/>
              <a:gd name="connsiteX30" fmla="*/ 0 w 6144768"/>
              <a:gd name="connsiteY30" fmla="*/ 0 h 30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44768" h="3049794" extrusionOk="0">
                <a:moveTo>
                  <a:pt x="0" y="0"/>
                </a:moveTo>
                <a:lnTo>
                  <a:pt x="0" y="0"/>
                </a:lnTo>
                <a:cubicBezTo>
                  <a:pt x="265623" y="-30807"/>
                  <a:pt x="454367" y="12223"/>
                  <a:pt x="805647" y="0"/>
                </a:cubicBezTo>
                <a:cubicBezTo>
                  <a:pt x="1156927" y="-12223"/>
                  <a:pt x="1061740" y="-1542"/>
                  <a:pt x="1304056" y="0"/>
                </a:cubicBezTo>
                <a:cubicBezTo>
                  <a:pt x="1546372" y="1542"/>
                  <a:pt x="1751271" y="27575"/>
                  <a:pt x="1925361" y="0"/>
                </a:cubicBezTo>
                <a:cubicBezTo>
                  <a:pt x="2099451" y="-27575"/>
                  <a:pt x="2306534" y="-6082"/>
                  <a:pt x="2669560" y="0"/>
                </a:cubicBezTo>
                <a:cubicBezTo>
                  <a:pt x="3032586" y="6082"/>
                  <a:pt x="3073275" y="-9091"/>
                  <a:pt x="3413760" y="0"/>
                </a:cubicBezTo>
                <a:cubicBezTo>
                  <a:pt x="3754245" y="9091"/>
                  <a:pt x="3689727" y="-23379"/>
                  <a:pt x="3912169" y="0"/>
                </a:cubicBezTo>
                <a:cubicBezTo>
                  <a:pt x="4134611" y="23379"/>
                  <a:pt x="4199413" y="9592"/>
                  <a:pt x="4472026" y="0"/>
                </a:cubicBezTo>
                <a:cubicBezTo>
                  <a:pt x="4744639" y="-9592"/>
                  <a:pt x="4930163" y="-9482"/>
                  <a:pt x="5277673" y="0"/>
                </a:cubicBezTo>
                <a:cubicBezTo>
                  <a:pt x="5625183" y="9482"/>
                  <a:pt x="5936092" y="-42279"/>
                  <a:pt x="6144768" y="0"/>
                </a:cubicBezTo>
                <a:lnTo>
                  <a:pt x="6144768" y="0"/>
                </a:lnTo>
                <a:cubicBezTo>
                  <a:pt x="6155686" y="251992"/>
                  <a:pt x="6116156" y="423788"/>
                  <a:pt x="6144768" y="640457"/>
                </a:cubicBezTo>
                <a:cubicBezTo>
                  <a:pt x="6173380" y="857126"/>
                  <a:pt x="6164667" y="1153086"/>
                  <a:pt x="6144768" y="1311411"/>
                </a:cubicBezTo>
                <a:cubicBezTo>
                  <a:pt x="6124869" y="1469736"/>
                  <a:pt x="6133174" y="1800668"/>
                  <a:pt x="6144768" y="1951868"/>
                </a:cubicBezTo>
                <a:cubicBezTo>
                  <a:pt x="6156362" y="2103068"/>
                  <a:pt x="6175115" y="2672664"/>
                  <a:pt x="6144768" y="3049794"/>
                </a:cubicBezTo>
                <a:lnTo>
                  <a:pt x="6144768" y="3049794"/>
                </a:lnTo>
                <a:cubicBezTo>
                  <a:pt x="5928288" y="3074619"/>
                  <a:pt x="5561392" y="3078968"/>
                  <a:pt x="5339121" y="3049794"/>
                </a:cubicBezTo>
                <a:cubicBezTo>
                  <a:pt x="5116850" y="3020620"/>
                  <a:pt x="4930885" y="3082947"/>
                  <a:pt x="4656369" y="3049794"/>
                </a:cubicBezTo>
                <a:cubicBezTo>
                  <a:pt x="4381853" y="3016641"/>
                  <a:pt x="4332051" y="3027971"/>
                  <a:pt x="4096512" y="3049794"/>
                </a:cubicBezTo>
                <a:cubicBezTo>
                  <a:pt x="3860973" y="3071617"/>
                  <a:pt x="3575129" y="3077871"/>
                  <a:pt x="3290865" y="3049794"/>
                </a:cubicBezTo>
                <a:cubicBezTo>
                  <a:pt x="3006601" y="3021717"/>
                  <a:pt x="2800167" y="3082795"/>
                  <a:pt x="2485217" y="3049794"/>
                </a:cubicBezTo>
                <a:cubicBezTo>
                  <a:pt x="2170267" y="3016793"/>
                  <a:pt x="2081001" y="3051971"/>
                  <a:pt x="1802465" y="3049794"/>
                </a:cubicBezTo>
                <a:cubicBezTo>
                  <a:pt x="1523929" y="3047617"/>
                  <a:pt x="1295135" y="3013041"/>
                  <a:pt x="996818" y="3049794"/>
                </a:cubicBezTo>
                <a:cubicBezTo>
                  <a:pt x="698501" y="3086547"/>
                  <a:pt x="435647" y="3012713"/>
                  <a:pt x="0" y="3049794"/>
                </a:cubicBezTo>
                <a:lnTo>
                  <a:pt x="0" y="3049794"/>
                </a:lnTo>
                <a:cubicBezTo>
                  <a:pt x="-7443" y="2789496"/>
                  <a:pt x="-17735" y="2681456"/>
                  <a:pt x="0" y="2439835"/>
                </a:cubicBezTo>
                <a:cubicBezTo>
                  <a:pt x="17735" y="2198214"/>
                  <a:pt x="-27724" y="1939137"/>
                  <a:pt x="0" y="1799378"/>
                </a:cubicBezTo>
                <a:cubicBezTo>
                  <a:pt x="27724" y="1659619"/>
                  <a:pt x="12786" y="1408529"/>
                  <a:pt x="0" y="1280913"/>
                </a:cubicBezTo>
                <a:cubicBezTo>
                  <a:pt x="-12786" y="1153298"/>
                  <a:pt x="20454" y="781257"/>
                  <a:pt x="0" y="609959"/>
                </a:cubicBezTo>
                <a:cubicBezTo>
                  <a:pt x="-20454" y="438661"/>
                  <a:pt x="20360" y="150682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>
                      <a:gd name="adj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56330E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6600" b="1" dirty="0">
                <a:latin typeface="Cochocib Script Latin Pro" panose="020F0502020204030204" pitchFamily="34" charset="0"/>
                <a:ea typeface="Nanum Pen Script" panose="03040600000000000000" pitchFamily="66" charset="-127"/>
                <a:cs typeface="Kunstler Script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529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99E6A-A61E-D5FE-0649-14D59A3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SSIM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80FB5-8B46-2044-2B93-70B9EF67F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정의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사용 분야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MSE</a:t>
            </a:r>
            <a:r>
              <a:rPr kumimoji="1" lang="ko-KR" altLang="en-US" dirty="0" err="1"/>
              <a:t>와의</a:t>
            </a:r>
            <a:r>
              <a:rPr kumimoji="1" lang="ko-KR" altLang="en-US" dirty="0"/>
              <a:t> 비교</a:t>
            </a:r>
            <a:endParaRPr kumimoji="1" lang="en-US" altLang="ko-KR" dirty="0"/>
          </a:p>
          <a:p>
            <a:r>
              <a:rPr kumimoji="1" lang="ko-KR" altLang="en-US" dirty="0"/>
              <a:t>특징</a:t>
            </a:r>
            <a:endParaRPr kumimoji="1" lang="en-US" altLang="ko-KR" dirty="0"/>
          </a:p>
          <a:p>
            <a:r>
              <a:rPr kumimoji="1" lang="ko-KR" altLang="en-US" dirty="0"/>
              <a:t>구하는 방법</a:t>
            </a:r>
          </a:p>
        </p:txBody>
      </p:sp>
    </p:spTree>
    <p:extLst>
      <p:ext uri="{BB962C8B-B14F-4D97-AF65-F5344CB8AC3E}">
        <p14:creationId xmlns:p14="http://schemas.microsoft.com/office/powerpoint/2010/main" val="2034215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SSIM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47E6C7-9A2B-1E3A-0B73-60A93B29518D}"/>
              </a:ext>
            </a:extLst>
          </p:cNvPr>
          <p:cNvGrpSpPr/>
          <p:nvPr/>
        </p:nvGrpSpPr>
        <p:grpSpPr>
          <a:xfrm>
            <a:off x="2677295" y="2069763"/>
            <a:ext cx="6930001" cy="883595"/>
            <a:chOff x="2431747" y="2144584"/>
            <a:chExt cx="6930001" cy="883595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D943415B-A28C-CEE5-8366-768518825536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2144584"/>
              <a:ext cx="727090" cy="883593"/>
            </a:xfrm>
            <a:custGeom>
              <a:avLst/>
              <a:gdLst>
                <a:gd name="connsiteX0" fmla="*/ 0 w 727090"/>
                <a:gd name="connsiteY0" fmla="*/ 0 h 883593"/>
                <a:gd name="connsiteX1" fmla="*/ 0 w 727090"/>
                <a:gd name="connsiteY1" fmla="*/ 0 h 883593"/>
                <a:gd name="connsiteX2" fmla="*/ 370816 w 727090"/>
                <a:gd name="connsiteY2" fmla="*/ 0 h 883593"/>
                <a:gd name="connsiteX3" fmla="*/ 727090 w 727090"/>
                <a:gd name="connsiteY3" fmla="*/ 0 h 883593"/>
                <a:gd name="connsiteX4" fmla="*/ 727090 w 727090"/>
                <a:gd name="connsiteY4" fmla="*/ 0 h 883593"/>
                <a:gd name="connsiteX5" fmla="*/ 727090 w 727090"/>
                <a:gd name="connsiteY5" fmla="*/ 441797 h 883593"/>
                <a:gd name="connsiteX6" fmla="*/ 727090 w 727090"/>
                <a:gd name="connsiteY6" fmla="*/ 883593 h 883593"/>
                <a:gd name="connsiteX7" fmla="*/ 727090 w 727090"/>
                <a:gd name="connsiteY7" fmla="*/ 883593 h 883593"/>
                <a:gd name="connsiteX8" fmla="*/ 363545 w 727090"/>
                <a:gd name="connsiteY8" fmla="*/ 883593 h 883593"/>
                <a:gd name="connsiteX9" fmla="*/ 0 w 727090"/>
                <a:gd name="connsiteY9" fmla="*/ 883593 h 883593"/>
                <a:gd name="connsiteX10" fmla="*/ 0 w 727090"/>
                <a:gd name="connsiteY10" fmla="*/ 883593 h 883593"/>
                <a:gd name="connsiteX11" fmla="*/ 0 w 727090"/>
                <a:gd name="connsiteY11" fmla="*/ 450632 h 883593"/>
                <a:gd name="connsiteX12" fmla="*/ 0 w 727090"/>
                <a:gd name="connsiteY12" fmla="*/ 0 h 88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7090" h="883593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74954" y="-12361"/>
                    <a:pt x="189716" y="1885"/>
                    <a:pt x="370816" y="0"/>
                  </a:cubicBezTo>
                  <a:cubicBezTo>
                    <a:pt x="551916" y="-1885"/>
                    <a:pt x="611539" y="-6080"/>
                    <a:pt x="727090" y="0"/>
                  </a:cubicBezTo>
                  <a:lnTo>
                    <a:pt x="727090" y="0"/>
                  </a:lnTo>
                  <a:cubicBezTo>
                    <a:pt x="726104" y="124303"/>
                    <a:pt x="725257" y="298246"/>
                    <a:pt x="727090" y="441797"/>
                  </a:cubicBezTo>
                  <a:cubicBezTo>
                    <a:pt x="728923" y="585348"/>
                    <a:pt x="706047" y="683822"/>
                    <a:pt x="727090" y="883593"/>
                  </a:cubicBezTo>
                  <a:lnTo>
                    <a:pt x="727090" y="883593"/>
                  </a:lnTo>
                  <a:cubicBezTo>
                    <a:pt x="630295" y="867285"/>
                    <a:pt x="506563" y="887721"/>
                    <a:pt x="363545" y="883593"/>
                  </a:cubicBezTo>
                  <a:cubicBezTo>
                    <a:pt x="220528" y="879465"/>
                    <a:pt x="169600" y="881105"/>
                    <a:pt x="0" y="883593"/>
                  </a:cubicBezTo>
                  <a:lnTo>
                    <a:pt x="0" y="883593"/>
                  </a:lnTo>
                  <a:cubicBezTo>
                    <a:pt x="-13655" y="786903"/>
                    <a:pt x="2203" y="616777"/>
                    <a:pt x="0" y="450632"/>
                  </a:cubicBezTo>
                  <a:cubicBezTo>
                    <a:pt x="-2203" y="284487"/>
                    <a:pt x="-22357" y="191124"/>
                    <a:pt x="0" y="0"/>
                  </a:cubicBezTo>
                  <a:close/>
                </a:path>
                <a:path w="727090" h="883593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67134" y="-5624"/>
                    <a:pt x="199827" y="16186"/>
                    <a:pt x="378087" y="0"/>
                  </a:cubicBezTo>
                  <a:cubicBezTo>
                    <a:pt x="556347" y="-16186"/>
                    <a:pt x="603904" y="15867"/>
                    <a:pt x="727090" y="0"/>
                  </a:cubicBezTo>
                  <a:lnTo>
                    <a:pt x="727090" y="0"/>
                  </a:lnTo>
                  <a:cubicBezTo>
                    <a:pt x="723922" y="94909"/>
                    <a:pt x="716651" y="247488"/>
                    <a:pt x="727090" y="432961"/>
                  </a:cubicBezTo>
                  <a:cubicBezTo>
                    <a:pt x="737529" y="618434"/>
                    <a:pt x="733566" y="722791"/>
                    <a:pt x="727090" y="883593"/>
                  </a:cubicBezTo>
                  <a:lnTo>
                    <a:pt x="727090" y="883593"/>
                  </a:lnTo>
                  <a:cubicBezTo>
                    <a:pt x="593436" y="885624"/>
                    <a:pt x="522156" y="876995"/>
                    <a:pt x="378087" y="883593"/>
                  </a:cubicBezTo>
                  <a:cubicBezTo>
                    <a:pt x="234018" y="890191"/>
                    <a:pt x="89898" y="901149"/>
                    <a:pt x="0" y="883593"/>
                  </a:cubicBezTo>
                  <a:lnTo>
                    <a:pt x="0" y="883593"/>
                  </a:lnTo>
                  <a:cubicBezTo>
                    <a:pt x="-6554" y="753452"/>
                    <a:pt x="2968" y="628681"/>
                    <a:pt x="0" y="450632"/>
                  </a:cubicBezTo>
                  <a:cubicBezTo>
                    <a:pt x="-2968" y="272583"/>
                    <a:pt x="-2462" y="224088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kumimoji="1" lang="ko-KR" altLang="en-US" sz="2000" b="1" dirty="0"/>
                <a:t>사용 분야</a:t>
              </a: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4442EF09-E251-BBFD-50E5-86BB16D102BA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2144585"/>
              <a:ext cx="6202911" cy="883594"/>
            </a:xfrm>
            <a:custGeom>
              <a:avLst/>
              <a:gdLst>
                <a:gd name="connsiteX0" fmla="*/ 0 w 6202911"/>
                <a:gd name="connsiteY0" fmla="*/ 0 h 883594"/>
                <a:gd name="connsiteX1" fmla="*/ 0 w 6202911"/>
                <a:gd name="connsiteY1" fmla="*/ 0 h 883594"/>
                <a:gd name="connsiteX2" fmla="*/ 627183 w 6202911"/>
                <a:gd name="connsiteY2" fmla="*/ 0 h 883594"/>
                <a:gd name="connsiteX3" fmla="*/ 1192337 w 6202911"/>
                <a:gd name="connsiteY3" fmla="*/ 0 h 883594"/>
                <a:gd name="connsiteX4" fmla="*/ 1757491 w 6202911"/>
                <a:gd name="connsiteY4" fmla="*/ 0 h 883594"/>
                <a:gd name="connsiteX5" fmla="*/ 2260616 w 6202911"/>
                <a:gd name="connsiteY5" fmla="*/ 0 h 883594"/>
                <a:gd name="connsiteX6" fmla="*/ 2887800 w 6202911"/>
                <a:gd name="connsiteY6" fmla="*/ 0 h 883594"/>
                <a:gd name="connsiteX7" fmla="*/ 3701070 w 6202911"/>
                <a:gd name="connsiteY7" fmla="*/ 0 h 883594"/>
                <a:gd name="connsiteX8" fmla="*/ 4452312 w 6202911"/>
                <a:gd name="connsiteY8" fmla="*/ 0 h 883594"/>
                <a:gd name="connsiteX9" fmla="*/ 5079495 w 6202911"/>
                <a:gd name="connsiteY9" fmla="*/ 0 h 883594"/>
                <a:gd name="connsiteX10" fmla="*/ 6202911 w 6202911"/>
                <a:gd name="connsiteY10" fmla="*/ 0 h 883594"/>
                <a:gd name="connsiteX11" fmla="*/ 6202911 w 6202911"/>
                <a:gd name="connsiteY11" fmla="*/ 0 h 883594"/>
                <a:gd name="connsiteX12" fmla="*/ 6202911 w 6202911"/>
                <a:gd name="connsiteY12" fmla="*/ 424125 h 883594"/>
                <a:gd name="connsiteX13" fmla="*/ 6202911 w 6202911"/>
                <a:gd name="connsiteY13" fmla="*/ 883594 h 883594"/>
                <a:gd name="connsiteX14" fmla="*/ 6202911 w 6202911"/>
                <a:gd name="connsiteY14" fmla="*/ 883594 h 883594"/>
                <a:gd name="connsiteX15" fmla="*/ 5451670 w 6202911"/>
                <a:gd name="connsiteY15" fmla="*/ 883594 h 883594"/>
                <a:gd name="connsiteX16" fmla="*/ 4638399 w 6202911"/>
                <a:gd name="connsiteY16" fmla="*/ 883594 h 883594"/>
                <a:gd name="connsiteX17" fmla="*/ 3887158 w 6202911"/>
                <a:gd name="connsiteY17" fmla="*/ 883594 h 883594"/>
                <a:gd name="connsiteX18" fmla="*/ 3322003 w 6202911"/>
                <a:gd name="connsiteY18" fmla="*/ 883594 h 883594"/>
                <a:gd name="connsiteX19" fmla="*/ 2570762 w 6202911"/>
                <a:gd name="connsiteY19" fmla="*/ 883594 h 883594"/>
                <a:gd name="connsiteX20" fmla="*/ 2067637 w 6202911"/>
                <a:gd name="connsiteY20" fmla="*/ 883594 h 883594"/>
                <a:gd name="connsiteX21" fmla="*/ 1564512 w 6202911"/>
                <a:gd name="connsiteY21" fmla="*/ 883594 h 883594"/>
                <a:gd name="connsiteX22" fmla="*/ 813271 w 6202911"/>
                <a:gd name="connsiteY22" fmla="*/ 883594 h 883594"/>
                <a:gd name="connsiteX23" fmla="*/ 0 w 6202911"/>
                <a:gd name="connsiteY23" fmla="*/ 883594 h 883594"/>
                <a:gd name="connsiteX24" fmla="*/ 0 w 6202911"/>
                <a:gd name="connsiteY24" fmla="*/ 883594 h 883594"/>
                <a:gd name="connsiteX25" fmla="*/ 0 w 6202911"/>
                <a:gd name="connsiteY25" fmla="*/ 459469 h 883594"/>
                <a:gd name="connsiteX26" fmla="*/ 0 w 6202911"/>
                <a:gd name="connsiteY26" fmla="*/ 0 h 88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02911" h="883594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72458" y="17701"/>
                    <a:pt x="418662" y="-20945"/>
                    <a:pt x="627183" y="0"/>
                  </a:cubicBezTo>
                  <a:cubicBezTo>
                    <a:pt x="835704" y="20945"/>
                    <a:pt x="936161" y="21522"/>
                    <a:pt x="1192337" y="0"/>
                  </a:cubicBezTo>
                  <a:cubicBezTo>
                    <a:pt x="1448513" y="-21522"/>
                    <a:pt x="1499894" y="-1416"/>
                    <a:pt x="1757491" y="0"/>
                  </a:cubicBezTo>
                  <a:cubicBezTo>
                    <a:pt x="2015088" y="1416"/>
                    <a:pt x="2147923" y="-14288"/>
                    <a:pt x="2260616" y="0"/>
                  </a:cubicBezTo>
                  <a:cubicBezTo>
                    <a:pt x="2373309" y="14288"/>
                    <a:pt x="2592305" y="-21038"/>
                    <a:pt x="2887800" y="0"/>
                  </a:cubicBezTo>
                  <a:cubicBezTo>
                    <a:pt x="3183295" y="21038"/>
                    <a:pt x="3506081" y="-10595"/>
                    <a:pt x="3701070" y="0"/>
                  </a:cubicBezTo>
                  <a:cubicBezTo>
                    <a:pt x="3896059" y="10595"/>
                    <a:pt x="4203798" y="-3644"/>
                    <a:pt x="4452312" y="0"/>
                  </a:cubicBezTo>
                  <a:cubicBezTo>
                    <a:pt x="4700826" y="3644"/>
                    <a:pt x="4791045" y="4967"/>
                    <a:pt x="5079495" y="0"/>
                  </a:cubicBezTo>
                  <a:cubicBezTo>
                    <a:pt x="5367945" y="-4967"/>
                    <a:pt x="5890323" y="-19907"/>
                    <a:pt x="6202911" y="0"/>
                  </a:cubicBezTo>
                  <a:lnTo>
                    <a:pt x="6202911" y="0"/>
                  </a:lnTo>
                  <a:cubicBezTo>
                    <a:pt x="6216088" y="118126"/>
                    <a:pt x="6188478" y="267443"/>
                    <a:pt x="6202911" y="424125"/>
                  </a:cubicBezTo>
                  <a:cubicBezTo>
                    <a:pt x="6217344" y="580807"/>
                    <a:pt x="6209074" y="737175"/>
                    <a:pt x="6202911" y="883594"/>
                  </a:cubicBezTo>
                  <a:lnTo>
                    <a:pt x="6202911" y="883594"/>
                  </a:lnTo>
                  <a:cubicBezTo>
                    <a:pt x="6020452" y="847944"/>
                    <a:pt x="5819344" y="859075"/>
                    <a:pt x="5451670" y="883594"/>
                  </a:cubicBezTo>
                  <a:cubicBezTo>
                    <a:pt x="5083996" y="908113"/>
                    <a:pt x="5002657" y="891374"/>
                    <a:pt x="4638399" y="883594"/>
                  </a:cubicBezTo>
                  <a:cubicBezTo>
                    <a:pt x="4274141" y="875814"/>
                    <a:pt x="4207430" y="879321"/>
                    <a:pt x="3887158" y="883594"/>
                  </a:cubicBezTo>
                  <a:cubicBezTo>
                    <a:pt x="3566886" y="887867"/>
                    <a:pt x="3442654" y="881451"/>
                    <a:pt x="3322003" y="883594"/>
                  </a:cubicBezTo>
                  <a:cubicBezTo>
                    <a:pt x="3201352" y="885737"/>
                    <a:pt x="2937332" y="866302"/>
                    <a:pt x="2570762" y="883594"/>
                  </a:cubicBezTo>
                  <a:cubicBezTo>
                    <a:pt x="2204192" y="900886"/>
                    <a:pt x="2197027" y="902889"/>
                    <a:pt x="2067637" y="883594"/>
                  </a:cubicBezTo>
                  <a:cubicBezTo>
                    <a:pt x="1938247" y="864299"/>
                    <a:pt x="1796741" y="861799"/>
                    <a:pt x="1564512" y="883594"/>
                  </a:cubicBezTo>
                  <a:cubicBezTo>
                    <a:pt x="1332283" y="905389"/>
                    <a:pt x="1047797" y="846160"/>
                    <a:pt x="813271" y="883594"/>
                  </a:cubicBezTo>
                  <a:cubicBezTo>
                    <a:pt x="578745" y="921028"/>
                    <a:pt x="177286" y="920936"/>
                    <a:pt x="0" y="883594"/>
                  </a:cubicBezTo>
                  <a:lnTo>
                    <a:pt x="0" y="883594"/>
                  </a:lnTo>
                  <a:cubicBezTo>
                    <a:pt x="11364" y="768499"/>
                    <a:pt x="-9808" y="668216"/>
                    <a:pt x="0" y="459469"/>
                  </a:cubicBezTo>
                  <a:cubicBezTo>
                    <a:pt x="9808" y="250722"/>
                    <a:pt x="3858" y="211628"/>
                    <a:pt x="0" y="0"/>
                  </a:cubicBezTo>
                  <a:close/>
                </a:path>
                <a:path w="6202911" h="883594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46861" y="-34984"/>
                    <a:pt x="628123" y="-30666"/>
                    <a:pt x="813271" y="0"/>
                  </a:cubicBezTo>
                  <a:cubicBezTo>
                    <a:pt x="998419" y="30666"/>
                    <a:pt x="1196925" y="15881"/>
                    <a:pt x="1316396" y="0"/>
                  </a:cubicBezTo>
                  <a:cubicBezTo>
                    <a:pt x="1435868" y="-15881"/>
                    <a:pt x="1644358" y="29104"/>
                    <a:pt x="1943579" y="0"/>
                  </a:cubicBezTo>
                  <a:cubicBezTo>
                    <a:pt x="2242800" y="-29104"/>
                    <a:pt x="2518228" y="37552"/>
                    <a:pt x="2694820" y="0"/>
                  </a:cubicBezTo>
                  <a:cubicBezTo>
                    <a:pt x="2871412" y="-37552"/>
                    <a:pt x="3166197" y="24273"/>
                    <a:pt x="3446062" y="0"/>
                  </a:cubicBezTo>
                  <a:cubicBezTo>
                    <a:pt x="3725927" y="-24273"/>
                    <a:pt x="3833328" y="-1529"/>
                    <a:pt x="3949187" y="0"/>
                  </a:cubicBezTo>
                  <a:cubicBezTo>
                    <a:pt x="4065046" y="1529"/>
                    <a:pt x="4379695" y="26566"/>
                    <a:pt x="4514341" y="0"/>
                  </a:cubicBezTo>
                  <a:cubicBezTo>
                    <a:pt x="4648987" y="-26566"/>
                    <a:pt x="5081132" y="-39150"/>
                    <a:pt x="5327611" y="0"/>
                  </a:cubicBezTo>
                  <a:cubicBezTo>
                    <a:pt x="5574090" y="39150"/>
                    <a:pt x="6000861" y="-28463"/>
                    <a:pt x="6202911" y="0"/>
                  </a:cubicBezTo>
                  <a:lnTo>
                    <a:pt x="6202911" y="0"/>
                  </a:lnTo>
                  <a:cubicBezTo>
                    <a:pt x="6212872" y="222713"/>
                    <a:pt x="6223872" y="259615"/>
                    <a:pt x="6202911" y="450633"/>
                  </a:cubicBezTo>
                  <a:cubicBezTo>
                    <a:pt x="6181950" y="641651"/>
                    <a:pt x="6211990" y="760616"/>
                    <a:pt x="6202911" y="883594"/>
                  </a:cubicBezTo>
                  <a:lnTo>
                    <a:pt x="6202911" y="883594"/>
                  </a:lnTo>
                  <a:cubicBezTo>
                    <a:pt x="5989186" y="882311"/>
                    <a:pt x="5792656" y="859778"/>
                    <a:pt x="5451670" y="883594"/>
                  </a:cubicBezTo>
                  <a:cubicBezTo>
                    <a:pt x="5110684" y="907410"/>
                    <a:pt x="4986094" y="849596"/>
                    <a:pt x="4700428" y="883594"/>
                  </a:cubicBezTo>
                  <a:cubicBezTo>
                    <a:pt x="4414762" y="917592"/>
                    <a:pt x="4231699" y="890211"/>
                    <a:pt x="4011216" y="883594"/>
                  </a:cubicBezTo>
                  <a:cubicBezTo>
                    <a:pt x="3790733" y="876977"/>
                    <a:pt x="3639476" y="872070"/>
                    <a:pt x="3322003" y="883594"/>
                  </a:cubicBezTo>
                  <a:cubicBezTo>
                    <a:pt x="3004530" y="895118"/>
                    <a:pt x="2973604" y="880800"/>
                    <a:pt x="2756849" y="883594"/>
                  </a:cubicBezTo>
                  <a:cubicBezTo>
                    <a:pt x="2540094" y="886388"/>
                    <a:pt x="2346466" y="921817"/>
                    <a:pt x="1943579" y="883594"/>
                  </a:cubicBezTo>
                  <a:cubicBezTo>
                    <a:pt x="1540692" y="845372"/>
                    <a:pt x="1436983" y="851159"/>
                    <a:pt x="1130308" y="883594"/>
                  </a:cubicBezTo>
                  <a:cubicBezTo>
                    <a:pt x="823633" y="916029"/>
                    <a:pt x="279780" y="832803"/>
                    <a:pt x="0" y="883594"/>
                  </a:cubicBezTo>
                  <a:lnTo>
                    <a:pt x="0" y="883594"/>
                  </a:lnTo>
                  <a:cubicBezTo>
                    <a:pt x="13830" y="700362"/>
                    <a:pt x="4563" y="653046"/>
                    <a:pt x="0" y="424125"/>
                  </a:cubicBezTo>
                  <a:cubicBezTo>
                    <a:pt x="-4563" y="195204"/>
                    <a:pt x="7147" y="21118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r>
                <a:rPr kumimoji="1" lang="ko-KR" altLang="en-US" sz="2000" dirty="0"/>
                <a:t>딥러닝</a:t>
              </a:r>
              <a:r>
                <a:rPr kumimoji="1" lang="en-US" altLang="ko-KR" sz="2000" dirty="0"/>
                <a:t>: </a:t>
              </a:r>
              <a:r>
                <a:rPr kumimoji="1" lang="ko-KR" altLang="en-US" sz="2000" dirty="0"/>
                <a:t>두 이미지를 유사하게 만들어야 하는 문제에서는 </a:t>
              </a:r>
              <a:r>
                <a:rPr kumimoji="1" lang="en-US" altLang="ko-KR" sz="2000" dirty="0"/>
                <a:t>Loss Function</a:t>
              </a:r>
              <a:r>
                <a:rPr kumimoji="1" lang="ko-KR" altLang="en-US" sz="2000" dirty="0"/>
                <a:t>의 형태로 사용되기도 함</a:t>
              </a:r>
              <a:r>
                <a:rPr kumimoji="1" lang="en-US" altLang="ko-KR" sz="2000" dirty="0"/>
                <a:t> </a:t>
              </a:r>
              <a:endParaRPr kumimoji="1" lang="ko-KR" altLang="en-US" sz="2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168E5E-6496-DE83-CECB-EDBBFB0CAAA9}"/>
              </a:ext>
            </a:extLst>
          </p:cNvPr>
          <p:cNvGrpSpPr/>
          <p:nvPr/>
        </p:nvGrpSpPr>
        <p:grpSpPr>
          <a:xfrm>
            <a:off x="2677295" y="1410565"/>
            <a:ext cx="6625201" cy="505379"/>
            <a:chOff x="2431747" y="1485386"/>
            <a:chExt cx="6625201" cy="505379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212A90D3-3EF8-298E-C683-DDB9F2C87961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정의</a:t>
              </a: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56C6A561-86DC-950C-33D5-C740C422AAA3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5898111" cy="501778"/>
            </a:xfrm>
            <a:custGeom>
              <a:avLst/>
              <a:gdLst>
                <a:gd name="connsiteX0" fmla="*/ 0 w 5898111"/>
                <a:gd name="connsiteY0" fmla="*/ 0 h 501778"/>
                <a:gd name="connsiteX1" fmla="*/ 0 w 5898111"/>
                <a:gd name="connsiteY1" fmla="*/ 0 h 501778"/>
                <a:gd name="connsiteX2" fmla="*/ 537383 w 5898111"/>
                <a:gd name="connsiteY2" fmla="*/ 0 h 501778"/>
                <a:gd name="connsiteX3" fmla="*/ 1192729 w 5898111"/>
                <a:gd name="connsiteY3" fmla="*/ 0 h 501778"/>
                <a:gd name="connsiteX4" fmla="*/ 1671131 w 5898111"/>
                <a:gd name="connsiteY4" fmla="*/ 0 h 501778"/>
                <a:gd name="connsiteX5" fmla="*/ 2208515 w 5898111"/>
                <a:gd name="connsiteY5" fmla="*/ 0 h 501778"/>
                <a:gd name="connsiteX6" fmla="*/ 2745898 w 5898111"/>
                <a:gd name="connsiteY6" fmla="*/ 0 h 501778"/>
                <a:gd name="connsiteX7" fmla="*/ 3224301 w 5898111"/>
                <a:gd name="connsiteY7" fmla="*/ 0 h 501778"/>
                <a:gd name="connsiteX8" fmla="*/ 3820665 w 5898111"/>
                <a:gd name="connsiteY8" fmla="*/ 0 h 501778"/>
                <a:gd name="connsiteX9" fmla="*/ 4593973 w 5898111"/>
                <a:gd name="connsiteY9" fmla="*/ 0 h 501778"/>
                <a:gd name="connsiteX10" fmla="*/ 5308300 w 5898111"/>
                <a:gd name="connsiteY10" fmla="*/ 0 h 501778"/>
                <a:gd name="connsiteX11" fmla="*/ 5898111 w 5898111"/>
                <a:gd name="connsiteY11" fmla="*/ 0 h 501778"/>
                <a:gd name="connsiteX12" fmla="*/ 5898111 w 5898111"/>
                <a:gd name="connsiteY12" fmla="*/ 0 h 501778"/>
                <a:gd name="connsiteX13" fmla="*/ 5898111 w 5898111"/>
                <a:gd name="connsiteY13" fmla="*/ 501778 h 501778"/>
                <a:gd name="connsiteX14" fmla="*/ 5898111 w 5898111"/>
                <a:gd name="connsiteY14" fmla="*/ 501778 h 501778"/>
                <a:gd name="connsiteX15" fmla="*/ 5419709 w 5898111"/>
                <a:gd name="connsiteY15" fmla="*/ 501778 h 501778"/>
                <a:gd name="connsiteX16" fmla="*/ 4646401 w 5898111"/>
                <a:gd name="connsiteY16" fmla="*/ 501778 h 501778"/>
                <a:gd name="connsiteX17" fmla="*/ 4167998 w 5898111"/>
                <a:gd name="connsiteY17" fmla="*/ 501778 h 501778"/>
                <a:gd name="connsiteX18" fmla="*/ 3394691 w 5898111"/>
                <a:gd name="connsiteY18" fmla="*/ 501778 h 501778"/>
                <a:gd name="connsiteX19" fmla="*/ 2680364 w 5898111"/>
                <a:gd name="connsiteY19" fmla="*/ 501778 h 501778"/>
                <a:gd name="connsiteX20" fmla="*/ 2142980 w 5898111"/>
                <a:gd name="connsiteY20" fmla="*/ 501778 h 501778"/>
                <a:gd name="connsiteX21" fmla="*/ 1428654 w 5898111"/>
                <a:gd name="connsiteY21" fmla="*/ 501778 h 501778"/>
                <a:gd name="connsiteX22" fmla="*/ 950251 w 5898111"/>
                <a:gd name="connsiteY22" fmla="*/ 501778 h 501778"/>
                <a:gd name="connsiteX23" fmla="*/ 0 w 5898111"/>
                <a:gd name="connsiteY23" fmla="*/ 501778 h 501778"/>
                <a:gd name="connsiteX24" fmla="*/ 0 w 5898111"/>
                <a:gd name="connsiteY24" fmla="*/ 501778 h 501778"/>
                <a:gd name="connsiteX25" fmla="*/ 0 w 5898111"/>
                <a:gd name="connsiteY25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8111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77811" y="-10457"/>
                    <a:pt x="388407" y="18136"/>
                    <a:pt x="537383" y="0"/>
                  </a:cubicBezTo>
                  <a:cubicBezTo>
                    <a:pt x="686359" y="-18136"/>
                    <a:pt x="893162" y="-17093"/>
                    <a:pt x="1192729" y="0"/>
                  </a:cubicBezTo>
                  <a:cubicBezTo>
                    <a:pt x="1492296" y="17093"/>
                    <a:pt x="1530721" y="16340"/>
                    <a:pt x="1671131" y="0"/>
                  </a:cubicBezTo>
                  <a:cubicBezTo>
                    <a:pt x="1811541" y="-16340"/>
                    <a:pt x="2080334" y="8952"/>
                    <a:pt x="2208515" y="0"/>
                  </a:cubicBezTo>
                  <a:cubicBezTo>
                    <a:pt x="2336696" y="-8952"/>
                    <a:pt x="2551256" y="22092"/>
                    <a:pt x="2745898" y="0"/>
                  </a:cubicBezTo>
                  <a:cubicBezTo>
                    <a:pt x="2940540" y="-22092"/>
                    <a:pt x="3104391" y="11737"/>
                    <a:pt x="3224301" y="0"/>
                  </a:cubicBezTo>
                  <a:cubicBezTo>
                    <a:pt x="3344211" y="-11737"/>
                    <a:pt x="3603828" y="12836"/>
                    <a:pt x="3820665" y="0"/>
                  </a:cubicBezTo>
                  <a:cubicBezTo>
                    <a:pt x="4037502" y="-12836"/>
                    <a:pt x="4309660" y="-26412"/>
                    <a:pt x="4593973" y="0"/>
                  </a:cubicBezTo>
                  <a:cubicBezTo>
                    <a:pt x="4878286" y="26412"/>
                    <a:pt x="5005450" y="13986"/>
                    <a:pt x="5308300" y="0"/>
                  </a:cubicBezTo>
                  <a:cubicBezTo>
                    <a:pt x="5611150" y="-13986"/>
                    <a:pt x="5703767" y="-17707"/>
                    <a:pt x="5898111" y="0"/>
                  </a:cubicBezTo>
                  <a:lnTo>
                    <a:pt x="5898111" y="0"/>
                  </a:lnTo>
                  <a:cubicBezTo>
                    <a:pt x="5893128" y="163903"/>
                    <a:pt x="5893509" y="319532"/>
                    <a:pt x="5898111" y="501778"/>
                  </a:cubicBezTo>
                  <a:lnTo>
                    <a:pt x="5898111" y="501778"/>
                  </a:lnTo>
                  <a:cubicBezTo>
                    <a:pt x="5692122" y="505291"/>
                    <a:pt x="5518865" y="495816"/>
                    <a:pt x="5419709" y="501778"/>
                  </a:cubicBezTo>
                  <a:cubicBezTo>
                    <a:pt x="5320553" y="507740"/>
                    <a:pt x="4916589" y="504635"/>
                    <a:pt x="4646401" y="501778"/>
                  </a:cubicBezTo>
                  <a:cubicBezTo>
                    <a:pt x="4376213" y="498921"/>
                    <a:pt x="4265172" y="492461"/>
                    <a:pt x="4167998" y="501778"/>
                  </a:cubicBezTo>
                  <a:cubicBezTo>
                    <a:pt x="4070824" y="511095"/>
                    <a:pt x="3681088" y="515410"/>
                    <a:pt x="3394691" y="501778"/>
                  </a:cubicBezTo>
                  <a:cubicBezTo>
                    <a:pt x="3108294" y="488146"/>
                    <a:pt x="2938731" y="514635"/>
                    <a:pt x="2680364" y="501778"/>
                  </a:cubicBezTo>
                  <a:cubicBezTo>
                    <a:pt x="2421997" y="488921"/>
                    <a:pt x="2354701" y="523024"/>
                    <a:pt x="2142980" y="501778"/>
                  </a:cubicBezTo>
                  <a:cubicBezTo>
                    <a:pt x="1931259" y="480532"/>
                    <a:pt x="1613549" y="494323"/>
                    <a:pt x="1428654" y="501778"/>
                  </a:cubicBezTo>
                  <a:cubicBezTo>
                    <a:pt x="1243759" y="509233"/>
                    <a:pt x="1147737" y="501003"/>
                    <a:pt x="950251" y="501778"/>
                  </a:cubicBezTo>
                  <a:cubicBezTo>
                    <a:pt x="752765" y="502553"/>
                    <a:pt x="381131" y="530453"/>
                    <a:pt x="0" y="501778"/>
                  </a:cubicBezTo>
                  <a:lnTo>
                    <a:pt x="0" y="501778"/>
                  </a:lnTo>
                  <a:cubicBezTo>
                    <a:pt x="-12341" y="379465"/>
                    <a:pt x="-7475" y="161990"/>
                    <a:pt x="0" y="0"/>
                  </a:cubicBezTo>
                  <a:close/>
                </a:path>
                <a:path w="5898111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12882" y="-4011"/>
                    <a:pt x="516720" y="-10041"/>
                    <a:pt x="773308" y="0"/>
                  </a:cubicBezTo>
                  <a:cubicBezTo>
                    <a:pt x="1029896" y="10041"/>
                    <a:pt x="1019569" y="-664"/>
                    <a:pt x="1251710" y="0"/>
                  </a:cubicBezTo>
                  <a:cubicBezTo>
                    <a:pt x="1483851" y="664"/>
                    <a:pt x="1605439" y="-943"/>
                    <a:pt x="1848075" y="0"/>
                  </a:cubicBezTo>
                  <a:cubicBezTo>
                    <a:pt x="2090712" y="943"/>
                    <a:pt x="2359654" y="30637"/>
                    <a:pt x="2562402" y="0"/>
                  </a:cubicBezTo>
                  <a:cubicBezTo>
                    <a:pt x="2765150" y="-30637"/>
                    <a:pt x="3091171" y="-30841"/>
                    <a:pt x="3276728" y="0"/>
                  </a:cubicBezTo>
                  <a:cubicBezTo>
                    <a:pt x="3462285" y="30841"/>
                    <a:pt x="3537809" y="-13538"/>
                    <a:pt x="3755131" y="0"/>
                  </a:cubicBezTo>
                  <a:cubicBezTo>
                    <a:pt x="3972453" y="13538"/>
                    <a:pt x="4072379" y="25681"/>
                    <a:pt x="4292514" y="0"/>
                  </a:cubicBezTo>
                  <a:cubicBezTo>
                    <a:pt x="4512649" y="-25681"/>
                    <a:pt x="4842742" y="32452"/>
                    <a:pt x="5065822" y="0"/>
                  </a:cubicBezTo>
                  <a:cubicBezTo>
                    <a:pt x="5288902" y="-32452"/>
                    <a:pt x="5641985" y="-14715"/>
                    <a:pt x="5898111" y="0"/>
                  </a:cubicBezTo>
                  <a:lnTo>
                    <a:pt x="5898111" y="0"/>
                  </a:lnTo>
                  <a:cubicBezTo>
                    <a:pt x="5882767" y="230862"/>
                    <a:pt x="5879317" y="398320"/>
                    <a:pt x="5898111" y="501778"/>
                  </a:cubicBezTo>
                  <a:lnTo>
                    <a:pt x="5898111" y="501778"/>
                  </a:lnTo>
                  <a:cubicBezTo>
                    <a:pt x="5694185" y="500806"/>
                    <a:pt x="5449307" y="466296"/>
                    <a:pt x="5124803" y="501778"/>
                  </a:cubicBezTo>
                  <a:cubicBezTo>
                    <a:pt x="4800299" y="537260"/>
                    <a:pt x="4826197" y="528277"/>
                    <a:pt x="4587420" y="501778"/>
                  </a:cubicBezTo>
                  <a:cubicBezTo>
                    <a:pt x="4348643" y="475279"/>
                    <a:pt x="4165233" y="489700"/>
                    <a:pt x="3873093" y="501778"/>
                  </a:cubicBezTo>
                  <a:cubicBezTo>
                    <a:pt x="3580953" y="513856"/>
                    <a:pt x="3442938" y="499241"/>
                    <a:pt x="3217747" y="501778"/>
                  </a:cubicBezTo>
                  <a:cubicBezTo>
                    <a:pt x="2992556" y="504315"/>
                    <a:pt x="2819982" y="476637"/>
                    <a:pt x="2562402" y="501778"/>
                  </a:cubicBezTo>
                  <a:cubicBezTo>
                    <a:pt x="2304822" y="526919"/>
                    <a:pt x="2247986" y="516157"/>
                    <a:pt x="2025018" y="501778"/>
                  </a:cubicBezTo>
                  <a:cubicBezTo>
                    <a:pt x="1802050" y="487399"/>
                    <a:pt x="1586055" y="535065"/>
                    <a:pt x="1251710" y="501778"/>
                  </a:cubicBezTo>
                  <a:cubicBezTo>
                    <a:pt x="917365" y="468491"/>
                    <a:pt x="542858" y="541835"/>
                    <a:pt x="0" y="501778"/>
                  </a:cubicBezTo>
                  <a:lnTo>
                    <a:pt x="0" y="501778"/>
                  </a:lnTo>
                  <a:cubicBezTo>
                    <a:pt x="-4532" y="325311"/>
                    <a:pt x="-20963" y="12079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두 이미지의 </a:t>
              </a:r>
              <a:r>
                <a:rPr lang="ko-KR" altLang="en-US" sz="2000" dirty="0">
                  <a:solidFill>
                    <a:srgbClr val="00938F"/>
                  </a:solidFill>
                </a:rPr>
                <a:t>유사도</a:t>
              </a:r>
              <a:r>
                <a:rPr lang="en-US" altLang="ko-KR" sz="2000" dirty="0">
                  <a:solidFill>
                    <a:srgbClr val="00938F"/>
                  </a:solidFill>
                </a:rPr>
                <a:t>(</a:t>
              </a:r>
              <a:r>
                <a:rPr lang="en-US" altLang="ko-KR" sz="2000" dirty="0" err="1">
                  <a:solidFill>
                    <a:srgbClr val="00938F"/>
                  </a:solidFill>
                </a:rPr>
                <a:t>simiilarity</a:t>
              </a:r>
              <a:r>
                <a:rPr lang="en-US" altLang="ko-KR" sz="2000" dirty="0">
                  <a:solidFill>
                    <a:srgbClr val="00938F"/>
                  </a:solidFill>
                </a:rPr>
                <a:t>)</a:t>
              </a:r>
              <a:r>
                <a:rPr lang="ko-KR" altLang="en-US" sz="2000" dirty="0" err="1"/>
                <a:t>를</a:t>
              </a:r>
              <a:r>
                <a:rPr lang="ko-KR" altLang="en-US" sz="2000" dirty="0"/>
                <a:t> 계산하기 위한 측도</a:t>
              </a:r>
              <a:endParaRPr lang="en-US" altLang="ko-KR" sz="2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3D944B-BE9E-B00A-8D3B-F4AEA3806EF6}"/>
              </a:ext>
            </a:extLst>
          </p:cNvPr>
          <p:cNvGrpSpPr/>
          <p:nvPr/>
        </p:nvGrpSpPr>
        <p:grpSpPr>
          <a:xfrm>
            <a:off x="2677292" y="5295412"/>
            <a:ext cx="8964181" cy="1357635"/>
            <a:chOff x="2677292" y="5612796"/>
            <a:chExt cx="8964181" cy="1357635"/>
          </a:xfrm>
        </p:grpSpPr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AF663FE-4691-2A63-CF63-B25190B717F4}"/>
                </a:ext>
              </a:extLst>
            </p:cNvPr>
            <p:cNvSpPr txBox="1">
              <a:spLocks/>
            </p:cNvSpPr>
            <p:nvPr/>
          </p:nvSpPr>
          <p:spPr>
            <a:xfrm>
              <a:off x="2677292" y="5616070"/>
              <a:ext cx="660990" cy="501778"/>
            </a:xfrm>
            <a:custGeom>
              <a:avLst/>
              <a:gdLst>
                <a:gd name="connsiteX0" fmla="*/ 0 w 660990"/>
                <a:gd name="connsiteY0" fmla="*/ 0 h 501778"/>
                <a:gd name="connsiteX1" fmla="*/ 0 w 660990"/>
                <a:gd name="connsiteY1" fmla="*/ 0 h 501778"/>
                <a:gd name="connsiteX2" fmla="*/ 660990 w 660990"/>
                <a:gd name="connsiteY2" fmla="*/ 0 h 501778"/>
                <a:gd name="connsiteX3" fmla="*/ 660990 w 660990"/>
                <a:gd name="connsiteY3" fmla="*/ 0 h 501778"/>
                <a:gd name="connsiteX4" fmla="*/ 660990 w 660990"/>
                <a:gd name="connsiteY4" fmla="*/ 501778 h 501778"/>
                <a:gd name="connsiteX5" fmla="*/ 660990 w 660990"/>
                <a:gd name="connsiteY5" fmla="*/ 501778 h 501778"/>
                <a:gd name="connsiteX6" fmla="*/ 0 w 660990"/>
                <a:gd name="connsiteY6" fmla="*/ 501778 h 501778"/>
                <a:gd name="connsiteX7" fmla="*/ 0 w 660990"/>
                <a:gd name="connsiteY7" fmla="*/ 501778 h 501778"/>
                <a:gd name="connsiteX8" fmla="*/ 0 w 660990"/>
                <a:gd name="connsiteY8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90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99957" y="-23152"/>
                    <a:pt x="514270" y="12550"/>
                    <a:pt x="660990" y="0"/>
                  </a:cubicBezTo>
                  <a:lnTo>
                    <a:pt x="660990" y="0"/>
                  </a:lnTo>
                  <a:cubicBezTo>
                    <a:pt x="637411" y="114452"/>
                    <a:pt x="661671" y="301793"/>
                    <a:pt x="660990" y="501778"/>
                  </a:cubicBezTo>
                  <a:lnTo>
                    <a:pt x="660990" y="501778"/>
                  </a:lnTo>
                  <a:cubicBezTo>
                    <a:pt x="460636" y="504929"/>
                    <a:pt x="137821" y="522016"/>
                    <a:pt x="0" y="501778"/>
                  </a:cubicBezTo>
                  <a:lnTo>
                    <a:pt x="0" y="501778"/>
                  </a:lnTo>
                  <a:cubicBezTo>
                    <a:pt x="10534" y="319262"/>
                    <a:pt x="-8210" y="212899"/>
                    <a:pt x="0" y="0"/>
                  </a:cubicBezTo>
                  <a:close/>
                </a:path>
                <a:path w="660990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0576" y="-14011"/>
                    <a:pt x="428908" y="-436"/>
                    <a:pt x="660990" y="0"/>
                  </a:cubicBezTo>
                  <a:lnTo>
                    <a:pt x="660990" y="0"/>
                  </a:lnTo>
                  <a:cubicBezTo>
                    <a:pt x="666477" y="172534"/>
                    <a:pt x="651876" y="326842"/>
                    <a:pt x="660990" y="501778"/>
                  </a:cubicBezTo>
                  <a:lnTo>
                    <a:pt x="660990" y="501778"/>
                  </a:lnTo>
                  <a:cubicBezTo>
                    <a:pt x="483188" y="512951"/>
                    <a:pt x="189082" y="469736"/>
                    <a:pt x="0" y="501778"/>
                  </a:cubicBezTo>
                  <a:lnTo>
                    <a:pt x="0" y="501778"/>
                  </a:lnTo>
                  <a:cubicBezTo>
                    <a:pt x="3898" y="355390"/>
                    <a:pt x="17967" y="184022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특징</a:t>
              </a:r>
            </a:p>
          </p:txBody>
        </p:sp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454CA5B5-1938-BCA1-DBF8-52641F15D4F4}"/>
                </a:ext>
              </a:extLst>
            </p:cNvPr>
            <p:cNvSpPr txBox="1">
              <a:spLocks/>
            </p:cNvSpPr>
            <p:nvPr/>
          </p:nvSpPr>
          <p:spPr>
            <a:xfrm>
              <a:off x="3338282" y="5612796"/>
              <a:ext cx="8303191" cy="1357635"/>
            </a:xfrm>
            <a:custGeom>
              <a:avLst/>
              <a:gdLst>
                <a:gd name="connsiteX0" fmla="*/ 0 w 8303191"/>
                <a:gd name="connsiteY0" fmla="*/ 0 h 1357635"/>
                <a:gd name="connsiteX1" fmla="*/ 0 w 8303191"/>
                <a:gd name="connsiteY1" fmla="*/ 0 h 1357635"/>
                <a:gd name="connsiteX2" fmla="*/ 774964 w 8303191"/>
                <a:gd name="connsiteY2" fmla="*/ 0 h 1357635"/>
                <a:gd name="connsiteX3" fmla="*/ 1632961 w 8303191"/>
                <a:gd name="connsiteY3" fmla="*/ 0 h 1357635"/>
                <a:gd name="connsiteX4" fmla="*/ 2158830 w 8303191"/>
                <a:gd name="connsiteY4" fmla="*/ 0 h 1357635"/>
                <a:gd name="connsiteX5" fmla="*/ 2601667 w 8303191"/>
                <a:gd name="connsiteY5" fmla="*/ 0 h 1357635"/>
                <a:gd name="connsiteX6" fmla="*/ 3210567 w 8303191"/>
                <a:gd name="connsiteY6" fmla="*/ 0 h 1357635"/>
                <a:gd name="connsiteX7" fmla="*/ 3819468 w 8303191"/>
                <a:gd name="connsiteY7" fmla="*/ 0 h 1357635"/>
                <a:gd name="connsiteX8" fmla="*/ 4262305 w 8303191"/>
                <a:gd name="connsiteY8" fmla="*/ 0 h 1357635"/>
                <a:gd name="connsiteX9" fmla="*/ 4954237 w 8303191"/>
                <a:gd name="connsiteY9" fmla="*/ 0 h 1357635"/>
                <a:gd name="connsiteX10" fmla="*/ 5729202 w 8303191"/>
                <a:gd name="connsiteY10" fmla="*/ 0 h 1357635"/>
                <a:gd name="connsiteX11" fmla="*/ 6338102 w 8303191"/>
                <a:gd name="connsiteY11" fmla="*/ 0 h 1357635"/>
                <a:gd name="connsiteX12" fmla="*/ 6947003 w 8303191"/>
                <a:gd name="connsiteY12" fmla="*/ 0 h 1357635"/>
                <a:gd name="connsiteX13" fmla="*/ 7638936 w 8303191"/>
                <a:gd name="connsiteY13" fmla="*/ 0 h 1357635"/>
                <a:gd name="connsiteX14" fmla="*/ 8303191 w 8303191"/>
                <a:gd name="connsiteY14" fmla="*/ 0 h 1357635"/>
                <a:gd name="connsiteX15" fmla="*/ 8303191 w 8303191"/>
                <a:gd name="connsiteY15" fmla="*/ 0 h 1357635"/>
                <a:gd name="connsiteX16" fmla="*/ 8303191 w 8303191"/>
                <a:gd name="connsiteY16" fmla="*/ 651665 h 1357635"/>
                <a:gd name="connsiteX17" fmla="*/ 8303191 w 8303191"/>
                <a:gd name="connsiteY17" fmla="*/ 1357635 h 1357635"/>
                <a:gd name="connsiteX18" fmla="*/ 8303191 w 8303191"/>
                <a:gd name="connsiteY18" fmla="*/ 1357635 h 1357635"/>
                <a:gd name="connsiteX19" fmla="*/ 7528227 w 8303191"/>
                <a:gd name="connsiteY19" fmla="*/ 1357635 h 1357635"/>
                <a:gd name="connsiteX20" fmla="*/ 6919326 w 8303191"/>
                <a:gd name="connsiteY20" fmla="*/ 1357635 h 1357635"/>
                <a:gd name="connsiteX21" fmla="*/ 6310425 w 8303191"/>
                <a:gd name="connsiteY21" fmla="*/ 1357635 h 1357635"/>
                <a:gd name="connsiteX22" fmla="*/ 5701524 w 8303191"/>
                <a:gd name="connsiteY22" fmla="*/ 1357635 h 1357635"/>
                <a:gd name="connsiteX23" fmla="*/ 5092624 w 8303191"/>
                <a:gd name="connsiteY23" fmla="*/ 1357635 h 1357635"/>
                <a:gd name="connsiteX24" fmla="*/ 4400691 w 8303191"/>
                <a:gd name="connsiteY24" fmla="*/ 1357635 h 1357635"/>
                <a:gd name="connsiteX25" fmla="*/ 3625727 w 8303191"/>
                <a:gd name="connsiteY25" fmla="*/ 1357635 h 1357635"/>
                <a:gd name="connsiteX26" fmla="*/ 3016826 w 8303191"/>
                <a:gd name="connsiteY26" fmla="*/ 1357635 h 1357635"/>
                <a:gd name="connsiteX27" fmla="*/ 2407925 w 8303191"/>
                <a:gd name="connsiteY27" fmla="*/ 1357635 h 1357635"/>
                <a:gd name="connsiteX28" fmla="*/ 1882057 w 8303191"/>
                <a:gd name="connsiteY28" fmla="*/ 1357635 h 1357635"/>
                <a:gd name="connsiteX29" fmla="*/ 1107092 w 8303191"/>
                <a:gd name="connsiteY29" fmla="*/ 1357635 h 1357635"/>
                <a:gd name="connsiteX30" fmla="*/ 0 w 8303191"/>
                <a:gd name="connsiteY30" fmla="*/ 1357635 h 1357635"/>
                <a:gd name="connsiteX31" fmla="*/ 0 w 8303191"/>
                <a:gd name="connsiteY31" fmla="*/ 1357635 h 1357635"/>
                <a:gd name="connsiteX32" fmla="*/ 0 w 8303191"/>
                <a:gd name="connsiteY32" fmla="*/ 705970 h 1357635"/>
                <a:gd name="connsiteX33" fmla="*/ 0 w 8303191"/>
                <a:gd name="connsiteY33" fmla="*/ 0 h 135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303191" h="1357635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03942" y="-4750"/>
                    <a:pt x="577200" y="-5236"/>
                    <a:pt x="774964" y="0"/>
                  </a:cubicBezTo>
                  <a:cubicBezTo>
                    <a:pt x="972728" y="5236"/>
                    <a:pt x="1265598" y="-35685"/>
                    <a:pt x="1632961" y="0"/>
                  </a:cubicBezTo>
                  <a:cubicBezTo>
                    <a:pt x="2000324" y="35685"/>
                    <a:pt x="1970451" y="25210"/>
                    <a:pt x="2158830" y="0"/>
                  </a:cubicBezTo>
                  <a:cubicBezTo>
                    <a:pt x="2347209" y="-25210"/>
                    <a:pt x="2405289" y="13157"/>
                    <a:pt x="2601667" y="0"/>
                  </a:cubicBezTo>
                  <a:cubicBezTo>
                    <a:pt x="2798045" y="-13157"/>
                    <a:pt x="2993108" y="18823"/>
                    <a:pt x="3210567" y="0"/>
                  </a:cubicBezTo>
                  <a:cubicBezTo>
                    <a:pt x="3428026" y="-18823"/>
                    <a:pt x="3588879" y="18538"/>
                    <a:pt x="3819468" y="0"/>
                  </a:cubicBezTo>
                  <a:cubicBezTo>
                    <a:pt x="4050057" y="-18538"/>
                    <a:pt x="4108200" y="-9418"/>
                    <a:pt x="4262305" y="0"/>
                  </a:cubicBezTo>
                  <a:cubicBezTo>
                    <a:pt x="4416410" y="9418"/>
                    <a:pt x="4754209" y="-3940"/>
                    <a:pt x="4954237" y="0"/>
                  </a:cubicBezTo>
                  <a:cubicBezTo>
                    <a:pt x="5154265" y="3940"/>
                    <a:pt x="5528939" y="14402"/>
                    <a:pt x="5729202" y="0"/>
                  </a:cubicBezTo>
                  <a:cubicBezTo>
                    <a:pt x="5929465" y="-14402"/>
                    <a:pt x="6116515" y="14345"/>
                    <a:pt x="6338102" y="0"/>
                  </a:cubicBezTo>
                  <a:cubicBezTo>
                    <a:pt x="6559689" y="-14345"/>
                    <a:pt x="6655415" y="-20690"/>
                    <a:pt x="6947003" y="0"/>
                  </a:cubicBezTo>
                  <a:cubicBezTo>
                    <a:pt x="7238591" y="20690"/>
                    <a:pt x="7308127" y="-10199"/>
                    <a:pt x="7638936" y="0"/>
                  </a:cubicBezTo>
                  <a:cubicBezTo>
                    <a:pt x="7969745" y="10199"/>
                    <a:pt x="7995319" y="1745"/>
                    <a:pt x="8303191" y="0"/>
                  </a:cubicBezTo>
                  <a:lnTo>
                    <a:pt x="8303191" y="0"/>
                  </a:lnTo>
                  <a:cubicBezTo>
                    <a:pt x="8311380" y="232408"/>
                    <a:pt x="8303554" y="329900"/>
                    <a:pt x="8303191" y="651665"/>
                  </a:cubicBezTo>
                  <a:cubicBezTo>
                    <a:pt x="8302828" y="973430"/>
                    <a:pt x="8279469" y="1024146"/>
                    <a:pt x="8303191" y="1357635"/>
                  </a:cubicBezTo>
                  <a:lnTo>
                    <a:pt x="8303191" y="1357635"/>
                  </a:lnTo>
                  <a:cubicBezTo>
                    <a:pt x="8088787" y="1346829"/>
                    <a:pt x="7832829" y="1380411"/>
                    <a:pt x="7528227" y="1357635"/>
                  </a:cubicBezTo>
                  <a:cubicBezTo>
                    <a:pt x="7223625" y="1334859"/>
                    <a:pt x="7211684" y="1329543"/>
                    <a:pt x="6919326" y="1357635"/>
                  </a:cubicBezTo>
                  <a:cubicBezTo>
                    <a:pt x="6626968" y="1385727"/>
                    <a:pt x="6597150" y="1361723"/>
                    <a:pt x="6310425" y="1357635"/>
                  </a:cubicBezTo>
                  <a:cubicBezTo>
                    <a:pt x="6023700" y="1353547"/>
                    <a:pt x="5967975" y="1328752"/>
                    <a:pt x="5701524" y="1357635"/>
                  </a:cubicBezTo>
                  <a:cubicBezTo>
                    <a:pt x="5435073" y="1386518"/>
                    <a:pt x="5343823" y="1363081"/>
                    <a:pt x="5092624" y="1357635"/>
                  </a:cubicBezTo>
                  <a:cubicBezTo>
                    <a:pt x="4841425" y="1352189"/>
                    <a:pt x="4576143" y="1380979"/>
                    <a:pt x="4400691" y="1357635"/>
                  </a:cubicBezTo>
                  <a:cubicBezTo>
                    <a:pt x="4225239" y="1334291"/>
                    <a:pt x="3856304" y="1354352"/>
                    <a:pt x="3625727" y="1357635"/>
                  </a:cubicBezTo>
                  <a:cubicBezTo>
                    <a:pt x="3395150" y="1360918"/>
                    <a:pt x="3226460" y="1384960"/>
                    <a:pt x="3016826" y="1357635"/>
                  </a:cubicBezTo>
                  <a:cubicBezTo>
                    <a:pt x="2807192" y="1330310"/>
                    <a:pt x="2681043" y="1357189"/>
                    <a:pt x="2407925" y="1357635"/>
                  </a:cubicBezTo>
                  <a:cubicBezTo>
                    <a:pt x="2134807" y="1358081"/>
                    <a:pt x="2119767" y="1348384"/>
                    <a:pt x="1882057" y="1357635"/>
                  </a:cubicBezTo>
                  <a:cubicBezTo>
                    <a:pt x="1644347" y="1366886"/>
                    <a:pt x="1404059" y="1320247"/>
                    <a:pt x="1107092" y="1357635"/>
                  </a:cubicBezTo>
                  <a:cubicBezTo>
                    <a:pt x="810125" y="1395023"/>
                    <a:pt x="480894" y="1378033"/>
                    <a:pt x="0" y="1357635"/>
                  </a:cubicBezTo>
                  <a:lnTo>
                    <a:pt x="0" y="1357635"/>
                  </a:lnTo>
                  <a:cubicBezTo>
                    <a:pt x="24195" y="1119911"/>
                    <a:pt x="22049" y="851796"/>
                    <a:pt x="0" y="705970"/>
                  </a:cubicBezTo>
                  <a:cubicBezTo>
                    <a:pt x="-22049" y="560145"/>
                    <a:pt x="-28625" y="273903"/>
                    <a:pt x="0" y="0"/>
                  </a:cubicBezTo>
                  <a:close/>
                </a:path>
                <a:path w="8303191" h="1357635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57435" y="25148"/>
                    <a:pt x="667978" y="30589"/>
                    <a:pt x="857996" y="0"/>
                  </a:cubicBezTo>
                  <a:cubicBezTo>
                    <a:pt x="1048014" y="-30589"/>
                    <a:pt x="1149285" y="8857"/>
                    <a:pt x="1300833" y="0"/>
                  </a:cubicBezTo>
                  <a:cubicBezTo>
                    <a:pt x="1452381" y="-8857"/>
                    <a:pt x="1664473" y="23911"/>
                    <a:pt x="1909734" y="0"/>
                  </a:cubicBezTo>
                  <a:cubicBezTo>
                    <a:pt x="2154995" y="-23911"/>
                    <a:pt x="2319330" y="18061"/>
                    <a:pt x="2684698" y="0"/>
                  </a:cubicBezTo>
                  <a:cubicBezTo>
                    <a:pt x="3050066" y="-18061"/>
                    <a:pt x="3274721" y="20833"/>
                    <a:pt x="3459663" y="0"/>
                  </a:cubicBezTo>
                  <a:cubicBezTo>
                    <a:pt x="3644605" y="-20833"/>
                    <a:pt x="3696920" y="4866"/>
                    <a:pt x="3902500" y="0"/>
                  </a:cubicBezTo>
                  <a:cubicBezTo>
                    <a:pt x="4108080" y="-4866"/>
                    <a:pt x="4219998" y="-1519"/>
                    <a:pt x="4428369" y="0"/>
                  </a:cubicBezTo>
                  <a:cubicBezTo>
                    <a:pt x="4636740" y="1519"/>
                    <a:pt x="5017682" y="13759"/>
                    <a:pt x="5286365" y="0"/>
                  </a:cubicBezTo>
                  <a:cubicBezTo>
                    <a:pt x="5555048" y="-13759"/>
                    <a:pt x="5863077" y="27790"/>
                    <a:pt x="6061329" y="0"/>
                  </a:cubicBezTo>
                  <a:cubicBezTo>
                    <a:pt x="6259581" y="-27790"/>
                    <a:pt x="6570521" y="-9257"/>
                    <a:pt x="6836294" y="0"/>
                  </a:cubicBezTo>
                  <a:cubicBezTo>
                    <a:pt x="7102068" y="9257"/>
                    <a:pt x="7366536" y="15962"/>
                    <a:pt x="7611258" y="0"/>
                  </a:cubicBezTo>
                  <a:cubicBezTo>
                    <a:pt x="7855980" y="-15962"/>
                    <a:pt x="7982219" y="11827"/>
                    <a:pt x="8303191" y="0"/>
                  </a:cubicBezTo>
                  <a:lnTo>
                    <a:pt x="8303191" y="0"/>
                  </a:lnTo>
                  <a:cubicBezTo>
                    <a:pt x="8289496" y="207571"/>
                    <a:pt x="8324205" y="506582"/>
                    <a:pt x="8303191" y="665241"/>
                  </a:cubicBezTo>
                  <a:cubicBezTo>
                    <a:pt x="8282177" y="823900"/>
                    <a:pt x="8271519" y="1200968"/>
                    <a:pt x="8303191" y="1357635"/>
                  </a:cubicBezTo>
                  <a:lnTo>
                    <a:pt x="8303191" y="1357635"/>
                  </a:lnTo>
                  <a:cubicBezTo>
                    <a:pt x="8156158" y="1349877"/>
                    <a:pt x="7954267" y="1335585"/>
                    <a:pt x="7860354" y="1357635"/>
                  </a:cubicBezTo>
                  <a:cubicBezTo>
                    <a:pt x="7766441" y="1379685"/>
                    <a:pt x="7546535" y="1381353"/>
                    <a:pt x="7334485" y="1357635"/>
                  </a:cubicBezTo>
                  <a:cubicBezTo>
                    <a:pt x="7122435" y="1333917"/>
                    <a:pt x="6729327" y="1325340"/>
                    <a:pt x="6476489" y="1357635"/>
                  </a:cubicBezTo>
                  <a:cubicBezTo>
                    <a:pt x="6223651" y="1389930"/>
                    <a:pt x="5858617" y="1396967"/>
                    <a:pt x="5618493" y="1357635"/>
                  </a:cubicBezTo>
                  <a:cubicBezTo>
                    <a:pt x="5378369" y="1318303"/>
                    <a:pt x="5191010" y="1385827"/>
                    <a:pt x="4926560" y="1357635"/>
                  </a:cubicBezTo>
                  <a:cubicBezTo>
                    <a:pt x="4662110" y="1329443"/>
                    <a:pt x="4466407" y="1332455"/>
                    <a:pt x="4068564" y="1357635"/>
                  </a:cubicBezTo>
                  <a:cubicBezTo>
                    <a:pt x="3670721" y="1382815"/>
                    <a:pt x="3717513" y="1360321"/>
                    <a:pt x="3625727" y="1357635"/>
                  </a:cubicBezTo>
                  <a:cubicBezTo>
                    <a:pt x="3533941" y="1354949"/>
                    <a:pt x="3076440" y="1385877"/>
                    <a:pt x="2933794" y="1357635"/>
                  </a:cubicBezTo>
                  <a:cubicBezTo>
                    <a:pt x="2791148" y="1329393"/>
                    <a:pt x="2486235" y="1384396"/>
                    <a:pt x="2158830" y="1357635"/>
                  </a:cubicBezTo>
                  <a:cubicBezTo>
                    <a:pt x="1831425" y="1330874"/>
                    <a:pt x="1759513" y="1368421"/>
                    <a:pt x="1466897" y="1357635"/>
                  </a:cubicBezTo>
                  <a:cubicBezTo>
                    <a:pt x="1174281" y="1346849"/>
                    <a:pt x="1107261" y="1375634"/>
                    <a:pt x="857996" y="1357635"/>
                  </a:cubicBezTo>
                  <a:cubicBezTo>
                    <a:pt x="608731" y="1339636"/>
                    <a:pt x="394211" y="1347180"/>
                    <a:pt x="0" y="1357635"/>
                  </a:cubicBezTo>
                  <a:lnTo>
                    <a:pt x="0" y="1357635"/>
                  </a:lnTo>
                  <a:cubicBezTo>
                    <a:pt x="27726" y="1079501"/>
                    <a:pt x="2875" y="917805"/>
                    <a:pt x="0" y="678818"/>
                  </a:cubicBezTo>
                  <a:cubicBezTo>
                    <a:pt x="-2875" y="439831"/>
                    <a:pt x="-14933" y="33703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marL="342900" indent="-342900" algn="l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이미지의 </a:t>
              </a:r>
              <a:r>
                <a:rPr lang="ko-KR" altLang="en-US" sz="2000" dirty="0">
                  <a:solidFill>
                    <a:srgbClr val="00938F"/>
                  </a:solidFill>
                </a:rPr>
                <a:t>구조적 변화</a:t>
              </a:r>
              <a:r>
                <a:rPr lang="ko-KR" altLang="en-US" sz="2000" dirty="0"/>
                <a:t>를 측정하기에 적합</a:t>
              </a:r>
              <a:endParaRPr lang="en-US" altLang="ko-KR" sz="2000" dirty="0"/>
            </a:p>
            <a:p>
              <a:pPr marL="342900" indent="-342900" algn="l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수치적 에러가 아닌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인간의 </a:t>
              </a:r>
              <a:r>
                <a:rPr lang="ko-KR" altLang="en-US" sz="2000" dirty="0">
                  <a:solidFill>
                    <a:srgbClr val="00938F"/>
                  </a:solidFill>
                </a:rPr>
                <a:t>시각적 화질 </a:t>
              </a:r>
              <a:r>
                <a:rPr lang="ko-KR" altLang="en-US" sz="2000" dirty="0"/>
                <a:t>차이 및 유사도를 평가하기 적합</a:t>
              </a:r>
              <a:endParaRPr lang="en-US" altLang="ko-KR" sz="2000" dirty="0"/>
            </a:p>
            <a:p>
              <a:pPr marL="342900" indent="-342900" algn="l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b="1" dirty="0"/>
                <a:t>Mean Structural Similarity Index: </a:t>
              </a:r>
              <a:r>
                <a:rPr lang="ko-KR" altLang="en-US" sz="2000" dirty="0"/>
                <a:t>이미지 전체를 한 번에 비교하는 것보다는 </a:t>
              </a:r>
              <a:r>
                <a:rPr lang="en-US" altLang="ko-KR" sz="2000" dirty="0" err="1">
                  <a:solidFill>
                    <a:srgbClr val="00938F"/>
                  </a:solidFill>
                </a:rPr>
                <a:t>NxN</a:t>
              </a:r>
              <a:r>
                <a:rPr lang="ko-KR" altLang="en-US" sz="2000" dirty="0">
                  <a:solidFill>
                    <a:srgbClr val="00938F"/>
                  </a:solidFill>
                </a:rPr>
                <a:t>의 윈도우</a:t>
              </a:r>
              <a:r>
                <a:rPr lang="ko-KR" altLang="en-US" sz="2000" dirty="0"/>
                <a:t>를 이용하여 특정 지역들끼리 비교하는 것이 효율적</a:t>
              </a:r>
              <a:endParaRPr lang="en-US" altLang="ko-KR" sz="20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EE89FA-40E9-9F85-D638-925F8AB44A74}"/>
              </a:ext>
            </a:extLst>
          </p:cNvPr>
          <p:cNvGrpSpPr/>
          <p:nvPr/>
        </p:nvGrpSpPr>
        <p:grpSpPr>
          <a:xfrm>
            <a:off x="2677292" y="3107175"/>
            <a:ext cx="8964181" cy="2034421"/>
            <a:chOff x="2677292" y="3107175"/>
            <a:chExt cx="8964181" cy="2034421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946116AD-F593-C9DB-0129-241AF4F1AED1}"/>
                </a:ext>
              </a:extLst>
            </p:cNvPr>
            <p:cNvSpPr txBox="1">
              <a:spLocks/>
            </p:cNvSpPr>
            <p:nvPr/>
          </p:nvSpPr>
          <p:spPr>
            <a:xfrm>
              <a:off x="2677292" y="3107175"/>
              <a:ext cx="660990" cy="2034421"/>
            </a:xfrm>
            <a:custGeom>
              <a:avLst/>
              <a:gdLst>
                <a:gd name="connsiteX0" fmla="*/ 0 w 660990"/>
                <a:gd name="connsiteY0" fmla="*/ 0 h 2034421"/>
                <a:gd name="connsiteX1" fmla="*/ 0 w 660990"/>
                <a:gd name="connsiteY1" fmla="*/ 0 h 2034421"/>
                <a:gd name="connsiteX2" fmla="*/ 660990 w 660990"/>
                <a:gd name="connsiteY2" fmla="*/ 0 h 2034421"/>
                <a:gd name="connsiteX3" fmla="*/ 660990 w 660990"/>
                <a:gd name="connsiteY3" fmla="*/ 0 h 2034421"/>
                <a:gd name="connsiteX4" fmla="*/ 660990 w 660990"/>
                <a:gd name="connsiteY4" fmla="*/ 698485 h 2034421"/>
                <a:gd name="connsiteX5" fmla="*/ 660990 w 660990"/>
                <a:gd name="connsiteY5" fmla="*/ 1396969 h 2034421"/>
                <a:gd name="connsiteX6" fmla="*/ 660990 w 660990"/>
                <a:gd name="connsiteY6" fmla="*/ 2034421 h 2034421"/>
                <a:gd name="connsiteX7" fmla="*/ 660990 w 660990"/>
                <a:gd name="connsiteY7" fmla="*/ 2034421 h 2034421"/>
                <a:gd name="connsiteX8" fmla="*/ 0 w 660990"/>
                <a:gd name="connsiteY8" fmla="*/ 2034421 h 2034421"/>
                <a:gd name="connsiteX9" fmla="*/ 0 w 660990"/>
                <a:gd name="connsiteY9" fmla="*/ 2034421 h 2034421"/>
                <a:gd name="connsiteX10" fmla="*/ 0 w 660990"/>
                <a:gd name="connsiteY10" fmla="*/ 1335936 h 2034421"/>
                <a:gd name="connsiteX11" fmla="*/ 0 w 660990"/>
                <a:gd name="connsiteY11" fmla="*/ 698485 h 2034421"/>
                <a:gd name="connsiteX12" fmla="*/ 0 w 660990"/>
                <a:gd name="connsiteY12" fmla="*/ 0 h 203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0990" h="2034421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324872" y="-20238"/>
                    <a:pt x="508597" y="18712"/>
                    <a:pt x="660990" y="0"/>
                  </a:cubicBezTo>
                  <a:lnTo>
                    <a:pt x="660990" y="0"/>
                  </a:lnTo>
                  <a:cubicBezTo>
                    <a:pt x="666969" y="311088"/>
                    <a:pt x="683409" y="385880"/>
                    <a:pt x="660990" y="698485"/>
                  </a:cubicBezTo>
                  <a:cubicBezTo>
                    <a:pt x="638571" y="1011090"/>
                    <a:pt x="690319" y="1055350"/>
                    <a:pt x="660990" y="1396969"/>
                  </a:cubicBezTo>
                  <a:cubicBezTo>
                    <a:pt x="631661" y="1738588"/>
                    <a:pt x="691182" y="1783207"/>
                    <a:pt x="660990" y="2034421"/>
                  </a:cubicBezTo>
                  <a:lnTo>
                    <a:pt x="660990" y="2034421"/>
                  </a:lnTo>
                  <a:cubicBezTo>
                    <a:pt x="503357" y="2024780"/>
                    <a:pt x="171494" y="2057176"/>
                    <a:pt x="0" y="2034421"/>
                  </a:cubicBezTo>
                  <a:lnTo>
                    <a:pt x="0" y="2034421"/>
                  </a:lnTo>
                  <a:cubicBezTo>
                    <a:pt x="-18935" y="1839636"/>
                    <a:pt x="-24077" y="1551633"/>
                    <a:pt x="0" y="1335936"/>
                  </a:cubicBezTo>
                  <a:cubicBezTo>
                    <a:pt x="24077" y="1120239"/>
                    <a:pt x="23540" y="863296"/>
                    <a:pt x="0" y="698485"/>
                  </a:cubicBezTo>
                  <a:cubicBezTo>
                    <a:pt x="-23540" y="533674"/>
                    <a:pt x="9479" y="167275"/>
                    <a:pt x="0" y="0"/>
                  </a:cubicBezTo>
                  <a:close/>
                </a:path>
                <a:path w="660990" h="2034421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0576" y="-14011"/>
                    <a:pt x="428908" y="-436"/>
                    <a:pt x="660990" y="0"/>
                  </a:cubicBezTo>
                  <a:lnTo>
                    <a:pt x="660990" y="0"/>
                  </a:lnTo>
                  <a:cubicBezTo>
                    <a:pt x="638022" y="208445"/>
                    <a:pt x="651069" y="373804"/>
                    <a:pt x="660990" y="617108"/>
                  </a:cubicBezTo>
                  <a:cubicBezTo>
                    <a:pt x="670911" y="860412"/>
                    <a:pt x="693466" y="1134031"/>
                    <a:pt x="660990" y="1315592"/>
                  </a:cubicBezTo>
                  <a:cubicBezTo>
                    <a:pt x="628514" y="1497153"/>
                    <a:pt x="638041" y="1721268"/>
                    <a:pt x="660990" y="2034421"/>
                  </a:cubicBezTo>
                  <a:lnTo>
                    <a:pt x="660990" y="2034421"/>
                  </a:lnTo>
                  <a:cubicBezTo>
                    <a:pt x="433994" y="2025377"/>
                    <a:pt x="236017" y="2007452"/>
                    <a:pt x="0" y="2034421"/>
                  </a:cubicBezTo>
                  <a:lnTo>
                    <a:pt x="0" y="2034421"/>
                  </a:lnTo>
                  <a:cubicBezTo>
                    <a:pt x="-863" y="1837183"/>
                    <a:pt x="-25992" y="1480933"/>
                    <a:pt x="0" y="1315592"/>
                  </a:cubicBezTo>
                  <a:cubicBezTo>
                    <a:pt x="25992" y="1150251"/>
                    <a:pt x="-26299" y="856425"/>
                    <a:pt x="0" y="617108"/>
                  </a:cubicBezTo>
                  <a:cubicBezTo>
                    <a:pt x="26299" y="377791"/>
                    <a:pt x="11821" y="171766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en-US" altLang="ko-KR" sz="1600" b="1" dirty="0"/>
                <a:t>MSE</a:t>
              </a:r>
            </a:p>
            <a:p>
              <a:pPr>
                <a:lnSpc>
                  <a:spcPct val="100000"/>
                </a:lnSpc>
              </a:pPr>
              <a:r>
                <a:rPr kumimoji="1" lang="en-US" altLang="ko-KR" sz="1600" b="1" dirty="0"/>
                <a:t>vs</a:t>
              </a:r>
            </a:p>
            <a:p>
              <a:pPr>
                <a:lnSpc>
                  <a:spcPct val="100000"/>
                </a:lnSpc>
              </a:pPr>
              <a:r>
                <a:rPr kumimoji="1" lang="en-US" altLang="ko-KR" sz="1600" b="1" dirty="0"/>
                <a:t>SSIM</a:t>
              </a:r>
              <a:endParaRPr kumimoji="1" lang="ko-KR" altLang="en-US" sz="1600" b="1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E6DA4B-EEAC-4745-C2A0-E82416B23944}"/>
                </a:ext>
              </a:extLst>
            </p:cNvPr>
            <p:cNvGrpSpPr/>
            <p:nvPr/>
          </p:nvGrpSpPr>
          <p:grpSpPr>
            <a:xfrm>
              <a:off x="3421520" y="3107175"/>
              <a:ext cx="4068359" cy="2034421"/>
              <a:chOff x="3421520" y="3309565"/>
              <a:chExt cx="4068359" cy="2034421"/>
            </a:xfrm>
          </p:grpSpPr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B9689456-8DEB-11AE-45CC-320960D1D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523" y="3717701"/>
                <a:ext cx="4068356" cy="814542"/>
              </a:xfrm>
              <a:custGeom>
                <a:avLst/>
                <a:gdLst>
                  <a:gd name="connsiteX0" fmla="*/ 0 w 4068356"/>
                  <a:gd name="connsiteY0" fmla="*/ 0 h 814542"/>
                  <a:gd name="connsiteX1" fmla="*/ 0 w 4068356"/>
                  <a:gd name="connsiteY1" fmla="*/ 0 h 814542"/>
                  <a:gd name="connsiteX2" fmla="*/ 637376 w 4068356"/>
                  <a:gd name="connsiteY2" fmla="*/ 0 h 814542"/>
                  <a:gd name="connsiteX3" fmla="*/ 1234068 w 4068356"/>
                  <a:gd name="connsiteY3" fmla="*/ 0 h 814542"/>
                  <a:gd name="connsiteX4" fmla="*/ 1830760 w 4068356"/>
                  <a:gd name="connsiteY4" fmla="*/ 0 h 814542"/>
                  <a:gd name="connsiteX5" fmla="*/ 2549503 w 4068356"/>
                  <a:gd name="connsiteY5" fmla="*/ 0 h 814542"/>
                  <a:gd name="connsiteX6" fmla="*/ 3227562 w 4068356"/>
                  <a:gd name="connsiteY6" fmla="*/ 0 h 814542"/>
                  <a:gd name="connsiteX7" fmla="*/ 4068356 w 4068356"/>
                  <a:gd name="connsiteY7" fmla="*/ 0 h 814542"/>
                  <a:gd name="connsiteX8" fmla="*/ 4068356 w 4068356"/>
                  <a:gd name="connsiteY8" fmla="*/ 0 h 814542"/>
                  <a:gd name="connsiteX9" fmla="*/ 4068356 w 4068356"/>
                  <a:gd name="connsiteY9" fmla="*/ 390980 h 814542"/>
                  <a:gd name="connsiteX10" fmla="*/ 4068356 w 4068356"/>
                  <a:gd name="connsiteY10" fmla="*/ 814542 h 814542"/>
                  <a:gd name="connsiteX11" fmla="*/ 4068356 w 4068356"/>
                  <a:gd name="connsiteY11" fmla="*/ 814542 h 814542"/>
                  <a:gd name="connsiteX12" fmla="*/ 3390297 w 4068356"/>
                  <a:gd name="connsiteY12" fmla="*/ 814542 h 814542"/>
                  <a:gd name="connsiteX13" fmla="*/ 2834288 w 4068356"/>
                  <a:gd name="connsiteY13" fmla="*/ 814542 h 814542"/>
                  <a:gd name="connsiteX14" fmla="*/ 2115545 w 4068356"/>
                  <a:gd name="connsiteY14" fmla="*/ 814542 h 814542"/>
                  <a:gd name="connsiteX15" fmla="*/ 1356119 w 4068356"/>
                  <a:gd name="connsiteY15" fmla="*/ 814542 h 814542"/>
                  <a:gd name="connsiteX16" fmla="*/ 800110 w 4068356"/>
                  <a:gd name="connsiteY16" fmla="*/ 814542 h 814542"/>
                  <a:gd name="connsiteX17" fmla="*/ 0 w 4068356"/>
                  <a:gd name="connsiteY17" fmla="*/ 814542 h 814542"/>
                  <a:gd name="connsiteX18" fmla="*/ 0 w 4068356"/>
                  <a:gd name="connsiteY18" fmla="*/ 814542 h 814542"/>
                  <a:gd name="connsiteX19" fmla="*/ 0 w 4068356"/>
                  <a:gd name="connsiteY19" fmla="*/ 390980 h 814542"/>
                  <a:gd name="connsiteX20" fmla="*/ 0 w 4068356"/>
                  <a:gd name="connsiteY20" fmla="*/ 0 h 81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8356" h="814542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0041" y="12552"/>
                      <a:pt x="506150" y="16141"/>
                      <a:pt x="637376" y="0"/>
                    </a:cubicBezTo>
                    <a:cubicBezTo>
                      <a:pt x="768602" y="-16141"/>
                      <a:pt x="945463" y="13402"/>
                      <a:pt x="1234068" y="0"/>
                    </a:cubicBezTo>
                    <a:cubicBezTo>
                      <a:pt x="1522673" y="-13402"/>
                      <a:pt x="1593520" y="-4971"/>
                      <a:pt x="1830760" y="0"/>
                    </a:cubicBezTo>
                    <a:cubicBezTo>
                      <a:pt x="2068000" y="4971"/>
                      <a:pt x="2311610" y="28856"/>
                      <a:pt x="2549503" y="0"/>
                    </a:cubicBezTo>
                    <a:cubicBezTo>
                      <a:pt x="2787396" y="-28856"/>
                      <a:pt x="2987016" y="15674"/>
                      <a:pt x="3227562" y="0"/>
                    </a:cubicBezTo>
                    <a:cubicBezTo>
                      <a:pt x="3468108" y="-15674"/>
                      <a:pt x="3848835" y="11203"/>
                      <a:pt x="4068356" y="0"/>
                    </a:cubicBezTo>
                    <a:lnTo>
                      <a:pt x="4068356" y="0"/>
                    </a:lnTo>
                    <a:cubicBezTo>
                      <a:pt x="4081695" y="142415"/>
                      <a:pt x="4078282" y="259233"/>
                      <a:pt x="4068356" y="390980"/>
                    </a:cubicBezTo>
                    <a:cubicBezTo>
                      <a:pt x="4058430" y="522727"/>
                      <a:pt x="4055510" y="678083"/>
                      <a:pt x="4068356" y="814542"/>
                    </a:cubicBezTo>
                    <a:lnTo>
                      <a:pt x="4068356" y="814542"/>
                    </a:lnTo>
                    <a:cubicBezTo>
                      <a:pt x="3844835" y="846164"/>
                      <a:pt x="3613905" y="787812"/>
                      <a:pt x="3390297" y="814542"/>
                    </a:cubicBezTo>
                    <a:cubicBezTo>
                      <a:pt x="3166689" y="841272"/>
                      <a:pt x="2970692" y="811840"/>
                      <a:pt x="2834288" y="814542"/>
                    </a:cubicBezTo>
                    <a:cubicBezTo>
                      <a:pt x="2697884" y="817244"/>
                      <a:pt x="2454573" y="847326"/>
                      <a:pt x="2115545" y="814542"/>
                    </a:cubicBezTo>
                    <a:cubicBezTo>
                      <a:pt x="1776517" y="781758"/>
                      <a:pt x="1619483" y="844834"/>
                      <a:pt x="1356119" y="814542"/>
                    </a:cubicBezTo>
                    <a:cubicBezTo>
                      <a:pt x="1092755" y="784250"/>
                      <a:pt x="923711" y="830650"/>
                      <a:pt x="800110" y="814542"/>
                    </a:cubicBezTo>
                    <a:cubicBezTo>
                      <a:pt x="676509" y="798434"/>
                      <a:pt x="174967" y="833428"/>
                      <a:pt x="0" y="814542"/>
                    </a:cubicBezTo>
                    <a:lnTo>
                      <a:pt x="0" y="814542"/>
                    </a:lnTo>
                    <a:cubicBezTo>
                      <a:pt x="-16410" y="697350"/>
                      <a:pt x="13466" y="512140"/>
                      <a:pt x="0" y="390980"/>
                    </a:cubicBezTo>
                    <a:cubicBezTo>
                      <a:pt x="-13466" y="269820"/>
                      <a:pt x="18983" y="79019"/>
                      <a:pt x="0" y="0"/>
                    </a:cubicBezTo>
                    <a:close/>
                  </a:path>
                  <a:path w="4068356" h="814542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822457" y="-24237"/>
                      <a:pt x="1952811" y="0"/>
                    </a:cubicBezTo>
                    <a:cubicBezTo>
                      <a:pt x="2083165" y="24237"/>
                      <a:pt x="2361173" y="26068"/>
                      <a:pt x="2671554" y="0"/>
                    </a:cubicBezTo>
                    <a:cubicBezTo>
                      <a:pt x="2981935" y="-26068"/>
                      <a:pt x="3166386" y="-6379"/>
                      <a:pt x="3390297" y="0"/>
                    </a:cubicBezTo>
                    <a:cubicBezTo>
                      <a:pt x="3614208" y="6379"/>
                      <a:pt x="3839484" y="-11186"/>
                      <a:pt x="4068356" y="0"/>
                    </a:cubicBezTo>
                    <a:lnTo>
                      <a:pt x="4068356" y="0"/>
                    </a:lnTo>
                    <a:cubicBezTo>
                      <a:pt x="4053228" y="134542"/>
                      <a:pt x="4064689" y="204350"/>
                      <a:pt x="4068356" y="390980"/>
                    </a:cubicBezTo>
                    <a:cubicBezTo>
                      <a:pt x="4072023" y="577610"/>
                      <a:pt x="4052383" y="605603"/>
                      <a:pt x="4068356" y="814542"/>
                    </a:cubicBezTo>
                    <a:lnTo>
                      <a:pt x="4068356" y="814542"/>
                    </a:lnTo>
                    <a:cubicBezTo>
                      <a:pt x="3872719" y="785017"/>
                      <a:pt x="3702371" y="802353"/>
                      <a:pt x="3349613" y="814542"/>
                    </a:cubicBezTo>
                    <a:cubicBezTo>
                      <a:pt x="2996855" y="826731"/>
                      <a:pt x="2908030" y="798348"/>
                      <a:pt x="2712237" y="814542"/>
                    </a:cubicBezTo>
                    <a:cubicBezTo>
                      <a:pt x="2516444" y="830736"/>
                      <a:pt x="2358764" y="831965"/>
                      <a:pt x="2074862" y="814542"/>
                    </a:cubicBezTo>
                    <a:cubicBezTo>
                      <a:pt x="1790960" y="797119"/>
                      <a:pt x="1750067" y="837279"/>
                      <a:pt x="1478169" y="814542"/>
                    </a:cubicBezTo>
                    <a:cubicBezTo>
                      <a:pt x="1206271" y="791805"/>
                      <a:pt x="971063" y="800004"/>
                      <a:pt x="759426" y="814542"/>
                    </a:cubicBezTo>
                    <a:cubicBezTo>
                      <a:pt x="547789" y="829080"/>
                      <a:pt x="172668" y="780712"/>
                      <a:pt x="0" y="814542"/>
                    </a:cubicBezTo>
                    <a:lnTo>
                      <a:pt x="0" y="814542"/>
                    </a:lnTo>
                    <a:cubicBezTo>
                      <a:pt x="3756" y="670189"/>
                      <a:pt x="18823" y="541563"/>
                      <a:pt x="0" y="407271"/>
                    </a:cubicBezTo>
                    <a:cubicBezTo>
                      <a:pt x="-18823" y="272979"/>
                      <a:pt x="16566" y="10076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10000"/>
                  </a:lnSpc>
                </a:pPr>
                <a:r>
                  <a:rPr lang="ko-KR" altLang="en-US" sz="2000" dirty="0"/>
                  <a:t>두 이미지의 </a:t>
                </a:r>
                <a:r>
                  <a:rPr lang="en-US" altLang="ko-KR" sz="2000" dirty="0"/>
                  <a:t>‘</a:t>
                </a:r>
                <a:r>
                  <a:rPr lang="ko-KR" altLang="en-US" sz="2000" dirty="0"/>
                  <a:t>픽셀</a:t>
                </a:r>
                <a:r>
                  <a:rPr lang="en-US" altLang="ko-KR" sz="2000" dirty="0"/>
                  <a:t>’</a:t>
                </a:r>
                <a:r>
                  <a:rPr lang="ko-KR" altLang="en-US" sz="2000" dirty="0"/>
                  <a:t> 간의 </a:t>
                </a:r>
                <a:r>
                  <a:rPr lang="en-US" altLang="ko-KR" sz="2000" dirty="0"/>
                  <a:t>‘</a:t>
                </a:r>
                <a:r>
                  <a:rPr lang="ko-KR" altLang="en-US" sz="2000" dirty="0"/>
                  <a:t>차이</a:t>
                </a:r>
                <a:r>
                  <a:rPr lang="en-US" altLang="ko-KR" sz="2000" dirty="0"/>
                  <a:t>’</a:t>
                </a:r>
                <a:r>
                  <a:rPr lang="ko-KR" altLang="en-US" sz="2000" dirty="0" err="1"/>
                  <a:t>를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비교</a:t>
                </a:r>
                <a:endParaRPr lang="en-US" altLang="ko-KR" sz="2000" dirty="0"/>
              </a:p>
            </p:txBody>
          </p:sp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0A6157C2-D30B-A0F0-2CCB-0C3C870714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522" y="4529444"/>
                <a:ext cx="4068356" cy="814542"/>
              </a:xfrm>
              <a:custGeom>
                <a:avLst/>
                <a:gdLst>
                  <a:gd name="connsiteX0" fmla="*/ 0 w 4068356"/>
                  <a:gd name="connsiteY0" fmla="*/ 0 h 814542"/>
                  <a:gd name="connsiteX1" fmla="*/ 0 w 4068356"/>
                  <a:gd name="connsiteY1" fmla="*/ 0 h 814542"/>
                  <a:gd name="connsiteX2" fmla="*/ 637376 w 4068356"/>
                  <a:gd name="connsiteY2" fmla="*/ 0 h 814542"/>
                  <a:gd name="connsiteX3" fmla="*/ 1234068 w 4068356"/>
                  <a:gd name="connsiteY3" fmla="*/ 0 h 814542"/>
                  <a:gd name="connsiteX4" fmla="*/ 1830760 w 4068356"/>
                  <a:gd name="connsiteY4" fmla="*/ 0 h 814542"/>
                  <a:gd name="connsiteX5" fmla="*/ 2549503 w 4068356"/>
                  <a:gd name="connsiteY5" fmla="*/ 0 h 814542"/>
                  <a:gd name="connsiteX6" fmla="*/ 3227562 w 4068356"/>
                  <a:gd name="connsiteY6" fmla="*/ 0 h 814542"/>
                  <a:gd name="connsiteX7" fmla="*/ 4068356 w 4068356"/>
                  <a:gd name="connsiteY7" fmla="*/ 0 h 814542"/>
                  <a:gd name="connsiteX8" fmla="*/ 4068356 w 4068356"/>
                  <a:gd name="connsiteY8" fmla="*/ 0 h 814542"/>
                  <a:gd name="connsiteX9" fmla="*/ 4068356 w 4068356"/>
                  <a:gd name="connsiteY9" fmla="*/ 390980 h 814542"/>
                  <a:gd name="connsiteX10" fmla="*/ 4068356 w 4068356"/>
                  <a:gd name="connsiteY10" fmla="*/ 814542 h 814542"/>
                  <a:gd name="connsiteX11" fmla="*/ 4068356 w 4068356"/>
                  <a:gd name="connsiteY11" fmla="*/ 814542 h 814542"/>
                  <a:gd name="connsiteX12" fmla="*/ 3390297 w 4068356"/>
                  <a:gd name="connsiteY12" fmla="*/ 814542 h 814542"/>
                  <a:gd name="connsiteX13" fmla="*/ 2834288 w 4068356"/>
                  <a:gd name="connsiteY13" fmla="*/ 814542 h 814542"/>
                  <a:gd name="connsiteX14" fmla="*/ 2115545 w 4068356"/>
                  <a:gd name="connsiteY14" fmla="*/ 814542 h 814542"/>
                  <a:gd name="connsiteX15" fmla="*/ 1356119 w 4068356"/>
                  <a:gd name="connsiteY15" fmla="*/ 814542 h 814542"/>
                  <a:gd name="connsiteX16" fmla="*/ 800110 w 4068356"/>
                  <a:gd name="connsiteY16" fmla="*/ 814542 h 814542"/>
                  <a:gd name="connsiteX17" fmla="*/ 0 w 4068356"/>
                  <a:gd name="connsiteY17" fmla="*/ 814542 h 814542"/>
                  <a:gd name="connsiteX18" fmla="*/ 0 w 4068356"/>
                  <a:gd name="connsiteY18" fmla="*/ 814542 h 814542"/>
                  <a:gd name="connsiteX19" fmla="*/ 0 w 4068356"/>
                  <a:gd name="connsiteY19" fmla="*/ 390980 h 814542"/>
                  <a:gd name="connsiteX20" fmla="*/ 0 w 4068356"/>
                  <a:gd name="connsiteY20" fmla="*/ 0 h 81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8356" h="814542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0041" y="12552"/>
                      <a:pt x="506150" y="16141"/>
                      <a:pt x="637376" y="0"/>
                    </a:cubicBezTo>
                    <a:cubicBezTo>
                      <a:pt x="768602" y="-16141"/>
                      <a:pt x="945463" y="13402"/>
                      <a:pt x="1234068" y="0"/>
                    </a:cubicBezTo>
                    <a:cubicBezTo>
                      <a:pt x="1522673" y="-13402"/>
                      <a:pt x="1593520" y="-4971"/>
                      <a:pt x="1830760" y="0"/>
                    </a:cubicBezTo>
                    <a:cubicBezTo>
                      <a:pt x="2068000" y="4971"/>
                      <a:pt x="2311610" y="28856"/>
                      <a:pt x="2549503" y="0"/>
                    </a:cubicBezTo>
                    <a:cubicBezTo>
                      <a:pt x="2787396" y="-28856"/>
                      <a:pt x="2987016" y="15674"/>
                      <a:pt x="3227562" y="0"/>
                    </a:cubicBezTo>
                    <a:cubicBezTo>
                      <a:pt x="3468108" y="-15674"/>
                      <a:pt x="3848835" y="11203"/>
                      <a:pt x="4068356" y="0"/>
                    </a:cubicBezTo>
                    <a:lnTo>
                      <a:pt x="4068356" y="0"/>
                    </a:lnTo>
                    <a:cubicBezTo>
                      <a:pt x="4081695" y="142415"/>
                      <a:pt x="4078282" y="259233"/>
                      <a:pt x="4068356" y="390980"/>
                    </a:cubicBezTo>
                    <a:cubicBezTo>
                      <a:pt x="4058430" y="522727"/>
                      <a:pt x="4055510" y="678083"/>
                      <a:pt x="4068356" y="814542"/>
                    </a:cubicBezTo>
                    <a:lnTo>
                      <a:pt x="4068356" y="814542"/>
                    </a:lnTo>
                    <a:cubicBezTo>
                      <a:pt x="3844835" y="846164"/>
                      <a:pt x="3613905" y="787812"/>
                      <a:pt x="3390297" y="814542"/>
                    </a:cubicBezTo>
                    <a:cubicBezTo>
                      <a:pt x="3166689" y="841272"/>
                      <a:pt x="2970692" y="811840"/>
                      <a:pt x="2834288" y="814542"/>
                    </a:cubicBezTo>
                    <a:cubicBezTo>
                      <a:pt x="2697884" y="817244"/>
                      <a:pt x="2454573" y="847326"/>
                      <a:pt x="2115545" y="814542"/>
                    </a:cubicBezTo>
                    <a:cubicBezTo>
                      <a:pt x="1776517" y="781758"/>
                      <a:pt x="1619483" y="844834"/>
                      <a:pt x="1356119" y="814542"/>
                    </a:cubicBezTo>
                    <a:cubicBezTo>
                      <a:pt x="1092755" y="784250"/>
                      <a:pt x="923711" y="830650"/>
                      <a:pt x="800110" y="814542"/>
                    </a:cubicBezTo>
                    <a:cubicBezTo>
                      <a:pt x="676509" y="798434"/>
                      <a:pt x="174967" y="833428"/>
                      <a:pt x="0" y="814542"/>
                    </a:cubicBezTo>
                    <a:lnTo>
                      <a:pt x="0" y="814542"/>
                    </a:lnTo>
                    <a:cubicBezTo>
                      <a:pt x="-16410" y="697350"/>
                      <a:pt x="13466" y="512140"/>
                      <a:pt x="0" y="390980"/>
                    </a:cubicBezTo>
                    <a:cubicBezTo>
                      <a:pt x="-13466" y="269820"/>
                      <a:pt x="18983" y="79019"/>
                      <a:pt x="0" y="0"/>
                    </a:cubicBezTo>
                    <a:close/>
                  </a:path>
                  <a:path w="4068356" h="814542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822457" y="-24237"/>
                      <a:pt x="1952811" y="0"/>
                    </a:cubicBezTo>
                    <a:cubicBezTo>
                      <a:pt x="2083165" y="24237"/>
                      <a:pt x="2361173" y="26068"/>
                      <a:pt x="2671554" y="0"/>
                    </a:cubicBezTo>
                    <a:cubicBezTo>
                      <a:pt x="2981935" y="-26068"/>
                      <a:pt x="3166386" y="-6379"/>
                      <a:pt x="3390297" y="0"/>
                    </a:cubicBezTo>
                    <a:cubicBezTo>
                      <a:pt x="3614208" y="6379"/>
                      <a:pt x="3839484" y="-11186"/>
                      <a:pt x="4068356" y="0"/>
                    </a:cubicBezTo>
                    <a:lnTo>
                      <a:pt x="4068356" y="0"/>
                    </a:lnTo>
                    <a:cubicBezTo>
                      <a:pt x="4053228" y="134542"/>
                      <a:pt x="4064689" y="204350"/>
                      <a:pt x="4068356" y="390980"/>
                    </a:cubicBezTo>
                    <a:cubicBezTo>
                      <a:pt x="4072023" y="577610"/>
                      <a:pt x="4052383" y="605603"/>
                      <a:pt x="4068356" y="814542"/>
                    </a:cubicBezTo>
                    <a:lnTo>
                      <a:pt x="4068356" y="814542"/>
                    </a:lnTo>
                    <a:cubicBezTo>
                      <a:pt x="3872719" y="785017"/>
                      <a:pt x="3702371" y="802353"/>
                      <a:pt x="3349613" y="814542"/>
                    </a:cubicBezTo>
                    <a:cubicBezTo>
                      <a:pt x="2996855" y="826731"/>
                      <a:pt x="2908030" y="798348"/>
                      <a:pt x="2712237" y="814542"/>
                    </a:cubicBezTo>
                    <a:cubicBezTo>
                      <a:pt x="2516444" y="830736"/>
                      <a:pt x="2358764" y="831965"/>
                      <a:pt x="2074862" y="814542"/>
                    </a:cubicBezTo>
                    <a:cubicBezTo>
                      <a:pt x="1790960" y="797119"/>
                      <a:pt x="1750067" y="837279"/>
                      <a:pt x="1478169" y="814542"/>
                    </a:cubicBezTo>
                    <a:cubicBezTo>
                      <a:pt x="1206271" y="791805"/>
                      <a:pt x="971063" y="800004"/>
                      <a:pt x="759426" y="814542"/>
                    </a:cubicBezTo>
                    <a:cubicBezTo>
                      <a:pt x="547789" y="829080"/>
                      <a:pt x="172668" y="780712"/>
                      <a:pt x="0" y="814542"/>
                    </a:cubicBezTo>
                    <a:lnTo>
                      <a:pt x="0" y="814542"/>
                    </a:lnTo>
                    <a:cubicBezTo>
                      <a:pt x="3756" y="670189"/>
                      <a:pt x="18823" y="541563"/>
                      <a:pt x="0" y="407271"/>
                    </a:cubicBezTo>
                    <a:cubicBezTo>
                      <a:pt x="-18823" y="272979"/>
                      <a:pt x="16566" y="10076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10000"/>
                  </a:lnSpc>
                </a:pPr>
                <a:r>
                  <a:rPr lang="ko-KR" altLang="en-US" sz="2000" dirty="0"/>
                  <a:t>나올 수 있는 값의 범위가 넓음</a:t>
                </a:r>
                <a:endParaRPr lang="en-US" altLang="ko-KR" sz="2000" dirty="0"/>
              </a:p>
            </p:txBody>
          </p:sp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974D569B-5F1A-50C7-7CCD-BB43A7BC89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1520" y="3309565"/>
                <a:ext cx="4068355" cy="404532"/>
              </a:xfrm>
              <a:custGeom>
                <a:avLst/>
                <a:gdLst>
                  <a:gd name="connsiteX0" fmla="*/ 0 w 4068355"/>
                  <a:gd name="connsiteY0" fmla="*/ 0 h 404532"/>
                  <a:gd name="connsiteX1" fmla="*/ 0 w 4068355"/>
                  <a:gd name="connsiteY1" fmla="*/ 0 h 404532"/>
                  <a:gd name="connsiteX2" fmla="*/ 718743 w 4068355"/>
                  <a:gd name="connsiteY2" fmla="*/ 0 h 404532"/>
                  <a:gd name="connsiteX3" fmla="*/ 1437485 w 4068355"/>
                  <a:gd name="connsiteY3" fmla="*/ 0 h 404532"/>
                  <a:gd name="connsiteX4" fmla="*/ 2034178 w 4068355"/>
                  <a:gd name="connsiteY4" fmla="*/ 0 h 404532"/>
                  <a:gd name="connsiteX5" fmla="*/ 2630870 w 4068355"/>
                  <a:gd name="connsiteY5" fmla="*/ 0 h 404532"/>
                  <a:gd name="connsiteX6" fmla="*/ 3227562 w 4068355"/>
                  <a:gd name="connsiteY6" fmla="*/ 0 h 404532"/>
                  <a:gd name="connsiteX7" fmla="*/ 4068355 w 4068355"/>
                  <a:gd name="connsiteY7" fmla="*/ 0 h 404532"/>
                  <a:gd name="connsiteX8" fmla="*/ 4068355 w 4068355"/>
                  <a:gd name="connsiteY8" fmla="*/ 0 h 404532"/>
                  <a:gd name="connsiteX9" fmla="*/ 4068355 w 4068355"/>
                  <a:gd name="connsiteY9" fmla="*/ 404532 h 404532"/>
                  <a:gd name="connsiteX10" fmla="*/ 4068355 w 4068355"/>
                  <a:gd name="connsiteY10" fmla="*/ 404532 h 404532"/>
                  <a:gd name="connsiteX11" fmla="*/ 3390296 w 4068355"/>
                  <a:gd name="connsiteY11" fmla="*/ 404532 h 404532"/>
                  <a:gd name="connsiteX12" fmla="*/ 2630870 w 4068355"/>
                  <a:gd name="connsiteY12" fmla="*/ 404532 h 404532"/>
                  <a:gd name="connsiteX13" fmla="*/ 1952810 w 4068355"/>
                  <a:gd name="connsiteY13" fmla="*/ 404532 h 404532"/>
                  <a:gd name="connsiteX14" fmla="*/ 1356118 w 4068355"/>
                  <a:gd name="connsiteY14" fmla="*/ 404532 h 404532"/>
                  <a:gd name="connsiteX15" fmla="*/ 800110 w 4068355"/>
                  <a:gd name="connsiteY15" fmla="*/ 404532 h 404532"/>
                  <a:gd name="connsiteX16" fmla="*/ 0 w 4068355"/>
                  <a:gd name="connsiteY16" fmla="*/ 404532 h 404532"/>
                  <a:gd name="connsiteX17" fmla="*/ 0 w 4068355"/>
                  <a:gd name="connsiteY17" fmla="*/ 404532 h 404532"/>
                  <a:gd name="connsiteX18" fmla="*/ 0 w 4068355"/>
                  <a:gd name="connsiteY18" fmla="*/ 0 h 40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68355" h="404532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40402" y="25916"/>
                      <a:pt x="471955" y="-4570"/>
                      <a:pt x="718743" y="0"/>
                    </a:cubicBezTo>
                    <a:cubicBezTo>
                      <a:pt x="965531" y="4570"/>
                      <a:pt x="1287901" y="12159"/>
                      <a:pt x="1437485" y="0"/>
                    </a:cubicBezTo>
                    <a:cubicBezTo>
                      <a:pt x="1587069" y="-12159"/>
                      <a:pt x="1861892" y="28876"/>
                      <a:pt x="2034178" y="0"/>
                    </a:cubicBezTo>
                    <a:cubicBezTo>
                      <a:pt x="2206464" y="-28876"/>
                      <a:pt x="2342265" y="13402"/>
                      <a:pt x="2630870" y="0"/>
                    </a:cubicBezTo>
                    <a:cubicBezTo>
                      <a:pt x="2919475" y="-13402"/>
                      <a:pt x="2990322" y="-4971"/>
                      <a:pt x="3227562" y="0"/>
                    </a:cubicBezTo>
                    <a:cubicBezTo>
                      <a:pt x="3464802" y="4971"/>
                      <a:pt x="3768647" y="13532"/>
                      <a:pt x="4068355" y="0"/>
                    </a:cubicBezTo>
                    <a:lnTo>
                      <a:pt x="4068355" y="0"/>
                    </a:lnTo>
                    <a:cubicBezTo>
                      <a:pt x="4064352" y="130178"/>
                      <a:pt x="4067756" y="310245"/>
                      <a:pt x="4068355" y="404532"/>
                    </a:cubicBezTo>
                    <a:lnTo>
                      <a:pt x="4068355" y="404532"/>
                    </a:lnTo>
                    <a:cubicBezTo>
                      <a:pt x="3754527" y="392693"/>
                      <a:pt x="3678711" y="397320"/>
                      <a:pt x="3390296" y="404532"/>
                    </a:cubicBezTo>
                    <a:cubicBezTo>
                      <a:pt x="3101881" y="411744"/>
                      <a:pt x="2968504" y="371915"/>
                      <a:pt x="2630870" y="404532"/>
                    </a:cubicBezTo>
                    <a:cubicBezTo>
                      <a:pt x="2293236" y="437149"/>
                      <a:pt x="2129285" y="410977"/>
                      <a:pt x="1952810" y="404532"/>
                    </a:cubicBezTo>
                    <a:cubicBezTo>
                      <a:pt x="1776335" y="398087"/>
                      <a:pt x="1622326" y="433691"/>
                      <a:pt x="1356118" y="404532"/>
                    </a:cubicBezTo>
                    <a:cubicBezTo>
                      <a:pt x="1089910" y="375373"/>
                      <a:pt x="933359" y="395420"/>
                      <a:pt x="800110" y="404532"/>
                    </a:cubicBezTo>
                    <a:cubicBezTo>
                      <a:pt x="666861" y="413644"/>
                      <a:pt x="276157" y="430296"/>
                      <a:pt x="0" y="404532"/>
                    </a:cubicBezTo>
                    <a:lnTo>
                      <a:pt x="0" y="404532"/>
                    </a:lnTo>
                    <a:cubicBezTo>
                      <a:pt x="-12808" y="319493"/>
                      <a:pt x="6335" y="88814"/>
                      <a:pt x="0" y="0"/>
                    </a:cubicBezTo>
                    <a:close/>
                  </a:path>
                  <a:path w="4068355" h="404532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636506" y="-23998"/>
                      <a:pt x="1952810" y="0"/>
                    </a:cubicBezTo>
                    <a:cubicBezTo>
                      <a:pt x="2269115" y="23998"/>
                      <a:pt x="2361172" y="26068"/>
                      <a:pt x="2671553" y="0"/>
                    </a:cubicBezTo>
                    <a:cubicBezTo>
                      <a:pt x="2981934" y="-26068"/>
                      <a:pt x="3166385" y="-6379"/>
                      <a:pt x="3390296" y="0"/>
                    </a:cubicBezTo>
                    <a:cubicBezTo>
                      <a:pt x="3614207" y="6379"/>
                      <a:pt x="3839483" y="-11186"/>
                      <a:pt x="4068355" y="0"/>
                    </a:cubicBezTo>
                    <a:lnTo>
                      <a:pt x="4068355" y="0"/>
                    </a:lnTo>
                    <a:cubicBezTo>
                      <a:pt x="4081383" y="179345"/>
                      <a:pt x="4084846" y="246259"/>
                      <a:pt x="4068355" y="404532"/>
                    </a:cubicBezTo>
                    <a:lnTo>
                      <a:pt x="4068355" y="404532"/>
                    </a:lnTo>
                    <a:cubicBezTo>
                      <a:pt x="3789706" y="377353"/>
                      <a:pt x="3544989" y="367778"/>
                      <a:pt x="3308929" y="404532"/>
                    </a:cubicBezTo>
                    <a:cubicBezTo>
                      <a:pt x="3072869" y="441286"/>
                      <a:pt x="2826053" y="396187"/>
                      <a:pt x="2549502" y="404532"/>
                    </a:cubicBezTo>
                    <a:cubicBezTo>
                      <a:pt x="2272951" y="412877"/>
                      <a:pt x="2104494" y="382471"/>
                      <a:pt x="1912127" y="404532"/>
                    </a:cubicBezTo>
                    <a:cubicBezTo>
                      <a:pt x="1719760" y="426593"/>
                      <a:pt x="1560367" y="426078"/>
                      <a:pt x="1274751" y="404532"/>
                    </a:cubicBezTo>
                    <a:cubicBezTo>
                      <a:pt x="989135" y="382986"/>
                      <a:pt x="948397" y="421404"/>
                      <a:pt x="678059" y="404532"/>
                    </a:cubicBezTo>
                    <a:cubicBezTo>
                      <a:pt x="407721" y="387660"/>
                      <a:pt x="260223" y="436720"/>
                      <a:pt x="0" y="404532"/>
                    </a:cubicBezTo>
                    <a:lnTo>
                      <a:pt x="0" y="404532"/>
                    </a:lnTo>
                    <a:cubicBezTo>
                      <a:pt x="4887" y="215443"/>
                      <a:pt x="-6651" y="8369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000" dirty="0"/>
                  <a:t>Mean Squared Error (MSE)</a:t>
                </a:r>
                <a:endParaRPr kumimoji="1" lang="ko-KR" altLang="en-US" sz="20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B22EC5-2406-3857-5B98-BD8509E63FC2}"/>
                </a:ext>
              </a:extLst>
            </p:cNvPr>
            <p:cNvGrpSpPr/>
            <p:nvPr/>
          </p:nvGrpSpPr>
          <p:grpSpPr>
            <a:xfrm>
              <a:off x="7573118" y="3107175"/>
              <a:ext cx="4068355" cy="2034421"/>
              <a:chOff x="7458455" y="3309565"/>
              <a:chExt cx="4068355" cy="2034421"/>
            </a:xfrm>
          </p:grpSpPr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DBFD2EEE-E3E8-B39F-2D76-337C2CF36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8455" y="3717701"/>
                <a:ext cx="4068355" cy="814543"/>
              </a:xfrm>
              <a:custGeom>
                <a:avLst/>
                <a:gdLst>
                  <a:gd name="connsiteX0" fmla="*/ 0 w 4068355"/>
                  <a:gd name="connsiteY0" fmla="*/ 0 h 814543"/>
                  <a:gd name="connsiteX1" fmla="*/ 0 w 4068355"/>
                  <a:gd name="connsiteY1" fmla="*/ 0 h 814543"/>
                  <a:gd name="connsiteX2" fmla="*/ 637376 w 4068355"/>
                  <a:gd name="connsiteY2" fmla="*/ 0 h 814543"/>
                  <a:gd name="connsiteX3" fmla="*/ 1234068 w 4068355"/>
                  <a:gd name="connsiteY3" fmla="*/ 0 h 814543"/>
                  <a:gd name="connsiteX4" fmla="*/ 1830760 w 4068355"/>
                  <a:gd name="connsiteY4" fmla="*/ 0 h 814543"/>
                  <a:gd name="connsiteX5" fmla="*/ 2549502 w 4068355"/>
                  <a:gd name="connsiteY5" fmla="*/ 0 h 814543"/>
                  <a:gd name="connsiteX6" fmla="*/ 3227562 w 4068355"/>
                  <a:gd name="connsiteY6" fmla="*/ 0 h 814543"/>
                  <a:gd name="connsiteX7" fmla="*/ 4068355 w 4068355"/>
                  <a:gd name="connsiteY7" fmla="*/ 0 h 814543"/>
                  <a:gd name="connsiteX8" fmla="*/ 4068355 w 4068355"/>
                  <a:gd name="connsiteY8" fmla="*/ 0 h 814543"/>
                  <a:gd name="connsiteX9" fmla="*/ 4068355 w 4068355"/>
                  <a:gd name="connsiteY9" fmla="*/ 390981 h 814543"/>
                  <a:gd name="connsiteX10" fmla="*/ 4068355 w 4068355"/>
                  <a:gd name="connsiteY10" fmla="*/ 814543 h 814543"/>
                  <a:gd name="connsiteX11" fmla="*/ 4068355 w 4068355"/>
                  <a:gd name="connsiteY11" fmla="*/ 814543 h 814543"/>
                  <a:gd name="connsiteX12" fmla="*/ 3390296 w 4068355"/>
                  <a:gd name="connsiteY12" fmla="*/ 814543 h 814543"/>
                  <a:gd name="connsiteX13" fmla="*/ 2834287 w 4068355"/>
                  <a:gd name="connsiteY13" fmla="*/ 814543 h 814543"/>
                  <a:gd name="connsiteX14" fmla="*/ 2115545 w 4068355"/>
                  <a:gd name="connsiteY14" fmla="*/ 814543 h 814543"/>
                  <a:gd name="connsiteX15" fmla="*/ 1356118 w 4068355"/>
                  <a:gd name="connsiteY15" fmla="*/ 814543 h 814543"/>
                  <a:gd name="connsiteX16" fmla="*/ 800110 w 4068355"/>
                  <a:gd name="connsiteY16" fmla="*/ 814543 h 814543"/>
                  <a:gd name="connsiteX17" fmla="*/ 0 w 4068355"/>
                  <a:gd name="connsiteY17" fmla="*/ 814543 h 814543"/>
                  <a:gd name="connsiteX18" fmla="*/ 0 w 4068355"/>
                  <a:gd name="connsiteY18" fmla="*/ 814543 h 814543"/>
                  <a:gd name="connsiteX19" fmla="*/ 0 w 4068355"/>
                  <a:gd name="connsiteY19" fmla="*/ 390981 h 814543"/>
                  <a:gd name="connsiteX20" fmla="*/ 0 w 4068355"/>
                  <a:gd name="connsiteY20" fmla="*/ 0 h 814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8355" h="81454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0041" y="12552"/>
                      <a:pt x="506150" y="16141"/>
                      <a:pt x="637376" y="0"/>
                    </a:cubicBezTo>
                    <a:cubicBezTo>
                      <a:pt x="768602" y="-16141"/>
                      <a:pt x="945463" y="13402"/>
                      <a:pt x="1234068" y="0"/>
                    </a:cubicBezTo>
                    <a:cubicBezTo>
                      <a:pt x="1522673" y="-13402"/>
                      <a:pt x="1593520" y="-4971"/>
                      <a:pt x="1830760" y="0"/>
                    </a:cubicBezTo>
                    <a:cubicBezTo>
                      <a:pt x="2068000" y="4971"/>
                      <a:pt x="2314643" y="31583"/>
                      <a:pt x="2549502" y="0"/>
                    </a:cubicBezTo>
                    <a:cubicBezTo>
                      <a:pt x="2784361" y="-31583"/>
                      <a:pt x="2985088" y="10303"/>
                      <a:pt x="3227562" y="0"/>
                    </a:cubicBezTo>
                    <a:cubicBezTo>
                      <a:pt x="3470036" y="-10303"/>
                      <a:pt x="3853446" y="14594"/>
                      <a:pt x="4068355" y="0"/>
                    </a:cubicBezTo>
                    <a:lnTo>
                      <a:pt x="4068355" y="0"/>
                    </a:lnTo>
                    <a:cubicBezTo>
                      <a:pt x="4053012" y="138079"/>
                      <a:pt x="4081086" y="253768"/>
                      <a:pt x="4068355" y="390981"/>
                    </a:cubicBezTo>
                    <a:cubicBezTo>
                      <a:pt x="4055624" y="528194"/>
                      <a:pt x="4055509" y="678084"/>
                      <a:pt x="4068355" y="814543"/>
                    </a:cubicBezTo>
                    <a:lnTo>
                      <a:pt x="4068355" y="814543"/>
                    </a:lnTo>
                    <a:cubicBezTo>
                      <a:pt x="3844834" y="846165"/>
                      <a:pt x="3613904" y="787813"/>
                      <a:pt x="3390296" y="814543"/>
                    </a:cubicBezTo>
                    <a:cubicBezTo>
                      <a:pt x="3166688" y="841273"/>
                      <a:pt x="2970691" y="811841"/>
                      <a:pt x="2834287" y="814543"/>
                    </a:cubicBezTo>
                    <a:cubicBezTo>
                      <a:pt x="2697883" y="817245"/>
                      <a:pt x="2450541" y="845305"/>
                      <a:pt x="2115545" y="814543"/>
                    </a:cubicBezTo>
                    <a:cubicBezTo>
                      <a:pt x="1780549" y="783781"/>
                      <a:pt x="1622655" y="845412"/>
                      <a:pt x="1356118" y="814543"/>
                    </a:cubicBezTo>
                    <a:cubicBezTo>
                      <a:pt x="1089581" y="783674"/>
                      <a:pt x="922043" y="823428"/>
                      <a:pt x="800110" y="814543"/>
                    </a:cubicBezTo>
                    <a:cubicBezTo>
                      <a:pt x="678177" y="805658"/>
                      <a:pt x="174967" y="833429"/>
                      <a:pt x="0" y="814543"/>
                    </a:cubicBezTo>
                    <a:lnTo>
                      <a:pt x="0" y="814543"/>
                    </a:lnTo>
                    <a:cubicBezTo>
                      <a:pt x="-16410" y="697351"/>
                      <a:pt x="13466" y="512141"/>
                      <a:pt x="0" y="390981"/>
                    </a:cubicBezTo>
                    <a:cubicBezTo>
                      <a:pt x="-13466" y="269821"/>
                      <a:pt x="13154" y="88315"/>
                      <a:pt x="0" y="0"/>
                    </a:cubicBezTo>
                    <a:close/>
                  </a:path>
                  <a:path w="4068355" h="814543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636506" y="-23998"/>
                      <a:pt x="1952810" y="0"/>
                    </a:cubicBezTo>
                    <a:cubicBezTo>
                      <a:pt x="2269115" y="23998"/>
                      <a:pt x="2361172" y="26068"/>
                      <a:pt x="2671553" y="0"/>
                    </a:cubicBezTo>
                    <a:cubicBezTo>
                      <a:pt x="2981934" y="-26068"/>
                      <a:pt x="3166385" y="-6379"/>
                      <a:pt x="3390296" y="0"/>
                    </a:cubicBezTo>
                    <a:cubicBezTo>
                      <a:pt x="3614207" y="6379"/>
                      <a:pt x="3839483" y="-11186"/>
                      <a:pt x="4068355" y="0"/>
                    </a:cubicBezTo>
                    <a:lnTo>
                      <a:pt x="4068355" y="0"/>
                    </a:lnTo>
                    <a:cubicBezTo>
                      <a:pt x="4061014" y="131509"/>
                      <a:pt x="4067430" y="197019"/>
                      <a:pt x="4068355" y="390981"/>
                    </a:cubicBezTo>
                    <a:cubicBezTo>
                      <a:pt x="4069280" y="584943"/>
                      <a:pt x="4052382" y="605604"/>
                      <a:pt x="4068355" y="814543"/>
                    </a:cubicBezTo>
                    <a:lnTo>
                      <a:pt x="4068355" y="814543"/>
                    </a:lnTo>
                    <a:cubicBezTo>
                      <a:pt x="3872718" y="785018"/>
                      <a:pt x="3702370" y="802354"/>
                      <a:pt x="3349612" y="814543"/>
                    </a:cubicBezTo>
                    <a:cubicBezTo>
                      <a:pt x="2996854" y="826732"/>
                      <a:pt x="2904604" y="792482"/>
                      <a:pt x="2712237" y="814543"/>
                    </a:cubicBezTo>
                    <a:cubicBezTo>
                      <a:pt x="2519870" y="836604"/>
                      <a:pt x="2360477" y="836089"/>
                      <a:pt x="2074861" y="814543"/>
                    </a:cubicBezTo>
                    <a:cubicBezTo>
                      <a:pt x="1789245" y="792997"/>
                      <a:pt x="1748507" y="831415"/>
                      <a:pt x="1478169" y="814543"/>
                    </a:cubicBezTo>
                    <a:cubicBezTo>
                      <a:pt x="1207831" y="797671"/>
                      <a:pt x="971063" y="800005"/>
                      <a:pt x="759426" y="814543"/>
                    </a:cubicBezTo>
                    <a:cubicBezTo>
                      <a:pt x="547789" y="829081"/>
                      <a:pt x="172668" y="780713"/>
                      <a:pt x="0" y="814543"/>
                    </a:cubicBezTo>
                    <a:lnTo>
                      <a:pt x="0" y="814543"/>
                    </a:lnTo>
                    <a:cubicBezTo>
                      <a:pt x="3756" y="670190"/>
                      <a:pt x="18823" y="541564"/>
                      <a:pt x="0" y="407272"/>
                    </a:cubicBezTo>
                    <a:cubicBezTo>
                      <a:pt x="-18823" y="272980"/>
                      <a:pt x="15080" y="106655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10000"/>
                  </a:lnSpc>
                </a:pPr>
                <a:r>
                  <a:rPr lang="ko-KR" altLang="en-US" sz="2000" dirty="0"/>
                  <a:t>이미지의 </a:t>
                </a:r>
                <a:r>
                  <a:rPr lang="en-US" altLang="ko-KR" sz="2000" dirty="0"/>
                  <a:t>‘</a:t>
                </a:r>
                <a:r>
                  <a:rPr lang="ko-KR" altLang="en-US" sz="2000" dirty="0">
                    <a:solidFill>
                      <a:srgbClr val="00938F"/>
                    </a:solidFill>
                  </a:rPr>
                  <a:t>주요 요소들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휘도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대비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구조</a:t>
                </a:r>
                <a:r>
                  <a:rPr lang="en-US" altLang="ko-KR" sz="2000" dirty="0"/>
                  <a:t>)’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비교하여 </a:t>
                </a:r>
                <a:r>
                  <a:rPr lang="en-US" altLang="ko-KR" sz="2000" dirty="0"/>
                  <a:t>‘</a:t>
                </a:r>
                <a:r>
                  <a:rPr lang="ko-KR" altLang="en-US" sz="2000" dirty="0"/>
                  <a:t>유사도</a:t>
                </a:r>
                <a:r>
                  <a:rPr lang="en-US" altLang="ko-KR" sz="2000" dirty="0"/>
                  <a:t>’</a:t>
                </a:r>
                <a:r>
                  <a:rPr lang="ko-KR" altLang="en-US" sz="2000" dirty="0" err="1"/>
                  <a:t>를</a:t>
                </a:r>
                <a:r>
                  <a:rPr lang="ko-KR" altLang="en-US" sz="2000" dirty="0"/>
                  <a:t> 평가 </a:t>
                </a:r>
                <a:endParaRPr lang="en-US" altLang="ko-KR" sz="2000" dirty="0"/>
              </a:p>
            </p:txBody>
          </p:sp>
          <p:sp>
            <p:nvSpPr>
              <p:cNvPr id="12" name="제목 1">
                <a:extLst>
                  <a:ext uri="{FF2B5EF4-FFF2-40B4-BE49-F238E27FC236}">
                    <a16:creationId xmlns:a16="http://schemas.microsoft.com/office/drawing/2014/main" id="{012B24B4-FF73-8163-6BF7-1F98D7DAA0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8455" y="4529443"/>
                <a:ext cx="4068355" cy="814543"/>
              </a:xfrm>
              <a:custGeom>
                <a:avLst/>
                <a:gdLst>
                  <a:gd name="connsiteX0" fmla="*/ 0 w 4068355"/>
                  <a:gd name="connsiteY0" fmla="*/ 0 h 814543"/>
                  <a:gd name="connsiteX1" fmla="*/ 0 w 4068355"/>
                  <a:gd name="connsiteY1" fmla="*/ 0 h 814543"/>
                  <a:gd name="connsiteX2" fmla="*/ 637376 w 4068355"/>
                  <a:gd name="connsiteY2" fmla="*/ 0 h 814543"/>
                  <a:gd name="connsiteX3" fmla="*/ 1234068 w 4068355"/>
                  <a:gd name="connsiteY3" fmla="*/ 0 h 814543"/>
                  <a:gd name="connsiteX4" fmla="*/ 1830760 w 4068355"/>
                  <a:gd name="connsiteY4" fmla="*/ 0 h 814543"/>
                  <a:gd name="connsiteX5" fmla="*/ 2549502 w 4068355"/>
                  <a:gd name="connsiteY5" fmla="*/ 0 h 814543"/>
                  <a:gd name="connsiteX6" fmla="*/ 3227562 w 4068355"/>
                  <a:gd name="connsiteY6" fmla="*/ 0 h 814543"/>
                  <a:gd name="connsiteX7" fmla="*/ 4068355 w 4068355"/>
                  <a:gd name="connsiteY7" fmla="*/ 0 h 814543"/>
                  <a:gd name="connsiteX8" fmla="*/ 4068355 w 4068355"/>
                  <a:gd name="connsiteY8" fmla="*/ 0 h 814543"/>
                  <a:gd name="connsiteX9" fmla="*/ 4068355 w 4068355"/>
                  <a:gd name="connsiteY9" fmla="*/ 390981 h 814543"/>
                  <a:gd name="connsiteX10" fmla="*/ 4068355 w 4068355"/>
                  <a:gd name="connsiteY10" fmla="*/ 814543 h 814543"/>
                  <a:gd name="connsiteX11" fmla="*/ 4068355 w 4068355"/>
                  <a:gd name="connsiteY11" fmla="*/ 814543 h 814543"/>
                  <a:gd name="connsiteX12" fmla="*/ 3390296 w 4068355"/>
                  <a:gd name="connsiteY12" fmla="*/ 814543 h 814543"/>
                  <a:gd name="connsiteX13" fmla="*/ 2834287 w 4068355"/>
                  <a:gd name="connsiteY13" fmla="*/ 814543 h 814543"/>
                  <a:gd name="connsiteX14" fmla="*/ 2115545 w 4068355"/>
                  <a:gd name="connsiteY14" fmla="*/ 814543 h 814543"/>
                  <a:gd name="connsiteX15" fmla="*/ 1356118 w 4068355"/>
                  <a:gd name="connsiteY15" fmla="*/ 814543 h 814543"/>
                  <a:gd name="connsiteX16" fmla="*/ 800110 w 4068355"/>
                  <a:gd name="connsiteY16" fmla="*/ 814543 h 814543"/>
                  <a:gd name="connsiteX17" fmla="*/ 0 w 4068355"/>
                  <a:gd name="connsiteY17" fmla="*/ 814543 h 814543"/>
                  <a:gd name="connsiteX18" fmla="*/ 0 w 4068355"/>
                  <a:gd name="connsiteY18" fmla="*/ 814543 h 814543"/>
                  <a:gd name="connsiteX19" fmla="*/ 0 w 4068355"/>
                  <a:gd name="connsiteY19" fmla="*/ 390981 h 814543"/>
                  <a:gd name="connsiteX20" fmla="*/ 0 w 4068355"/>
                  <a:gd name="connsiteY20" fmla="*/ 0 h 814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8355" h="814543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0041" y="12552"/>
                      <a:pt x="506150" y="16141"/>
                      <a:pt x="637376" y="0"/>
                    </a:cubicBezTo>
                    <a:cubicBezTo>
                      <a:pt x="768602" y="-16141"/>
                      <a:pt x="945463" y="13402"/>
                      <a:pt x="1234068" y="0"/>
                    </a:cubicBezTo>
                    <a:cubicBezTo>
                      <a:pt x="1522673" y="-13402"/>
                      <a:pt x="1593520" y="-4971"/>
                      <a:pt x="1830760" y="0"/>
                    </a:cubicBezTo>
                    <a:cubicBezTo>
                      <a:pt x="2068000" y="4971"/>
                      <a:pt x="2314643" y="31583"/>
                      <a:pt x="2549502" y="0"/>
                    </a:cubicBezTo>
                    <a:cubicBezTo>
                      <a:pt x="2784361" y="-31583"/>
                      <a:pt x="2985088" y="10303"/>
                      <a:pt x="3227562" y="0"/>
                    </a:cubicBezTo>
                    <a:cubicBezTo>
                      <a:pt x="3470036" y="-10303"/>
                      <a:pt x="3853446" y="14594"/>
                      <a:pt x="4068355" y="0"/>
                    </a:cubicBezTo>
                    <a:lnTo>
                      <a:pt x="4068355" y="0"/>
                    </a:lnTo>
                    <a:cubicBezTo>
                      <a:pt x="4053012" y="138079"/>
                      <a:pt x="4081086" y="253768"/>
                      <a:pt x="4068355" y="390981"/>
                    </a:cubicBezTo>
                    <a:cubicBezTo>
                      <a:pt x="4055624" y="528194"/>
                      <a:pt x="4055509" y="678084"/>
                      <a:pt x="4068355" y="814543"/>
                    </a:cubicBezTo>
                    <a:lnTo>
                      <a:pt x="4068355" y="814543"/>
                    </a:lnTo>
                    <a:cubicBezTo>
                      <a:pt x="3844834" y="846165"/>
                      <a:pt x="3613904" y="787813"/>
                      <a:pt x="3390296" y="814543"/>
                    </a:cubicBezTo>
                    <a:cubicBezTo>
                      <a:pt x="3166688" y="841273"/>
                      <a:pt x="2970691" y="811841"/>
                      <a:pt x="2834287" y="814543"/>
                    </a:cubicBezTo>
                    <a:cubicBezTo>
                      <a:pt x="2697883" y="817245"/>
                      <a:pt x="2450541" y="845305"/>
                      <a:pt x="2115545" y="814543"/>
                    </a:cubicBezTo>
                    <a:cubicBezTo>
                      <a:pt x="1780549" y="783781"/>
                      <a:pt x="1622655" y="845412"/>
                      <a:pt x="1356118" y="814543"/>
                    </a:cubicBezTo>
                    <a:cubicBezTo>
                      <a:pt x="1089581" y="783674"/>
                      <a:pt x="922043" y="823428"/>
                      <a:pt x="800110" y="814543"/>
                    </a:cubicBezTo>
                    <a:cubicBezTo>
                      <a:pt x="678177" y="805658"/>
                      <a:pt x="174967" y="833429"/>
                      <a:pt x="0" y="814543"/>
                    </a:cubicBezTo>
                    <a:lnTo>
                      <a:pt x="0" y="814543"/>
                    </a:lnTo>
                    <a:cubicBezTo>
                      <a:pt x="-16410" y="697351"/>
                      <a:pt x="13466" y="512141"/>
                      <a:pt x="0" y="390981"/>
                    </a:cubicBezTo>
                    <a:cubicBezTo>
                      <a:pt x="-13466" y="269821"/>
                      <a:pt x="13154" y="88315"/>
                      <a:pt x="0" y="0"/>
                    </a:cubicBezTo>
                    <a:close/>
                  </a:path>
                  <a:path w="4068355" h="814543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636506" y="-23998"/>
                      <a:pt x="1952810" y="0"/>
                    </a:cubicBezTo>
                    <a:cubicBezTo>
                      <a:pt x="2269115" y="23998"/>
                      <a:pt x="2361172" y="26068"/>
                      <a:pt x="2671553" y="0"/>
                    </a:cubicBezTo>
                    <a:cubicBezTo>
                      <a:pt x="2981934" y="-26068"/>
                      <a:pt x="3166385" y="-6379"/>
                      <a:pt x="3390296" y="0"/>
                    </a:cubicBezTo>
                    <a:cubicBezTo>
                      <a:pt x="3614207" y="6379"/>
                      <a:pt x="3839483" y="-11186"/>
                      <a:pt x="4068355" y="0"/>
                    </a:cubicBezTo>
                    <a:lnTo>
                      <a:pt x="4068355" y="0"/>
                    </a:lnTo>
                    <a:cubicBezTo>
                      <a:pt x="4061014" y="131509"/>
                      <a:pt x="4067430" y="197019"/>
                      <a:pt x="4068355" y="390981"/>
                    </a:cubicBezTo>
                    <a:cubicBezTo>
                      <a:pt x="4069280" y="584943"/>
                      <a:pt x="4052382" y="605604"/>
                      <a:pt x="4068355" y="814543"/>
                    </a:cubicBezTo>
                    <a:lnTo>
                      <a:pt x="4068355" y="814543"/>
                    </a:lnTo>
                    <a:cubicBezTo>
                      <a:pt x="3872718" y="785018"/>
                      <a:pt x="3702370" y="802354"/>
                      <a:pt x="3349612" y="814543"/>
                    </a:cubicBezTo>
                    <a:cubicBezTo>
                      <a:pt x="2996854" y="826732"/>
                      <a:pt x="2904604" y="792482"/>
                      <a:pt x="2712237" y="814543"/>
                    </a:cubicBezTo>
                    <a:cubicBezTo>
                      <a:pt x="2519870" y="836604"/>
                      <a:pt x="2360477" y="836089"/>
                      <a:pt x="2074861" y="814543"/>
                    </a:cubicBezTo>
                    <a:cubicBezTo>
                      <a:pt x="1789245" y="792997"/>
                      <a:pt x="1748507" y="831415"/>
                      <a:pt x="1478169" y="814543"/>
                    </a:cubicBezTo>
                    <a:cubicBezTo>
                      <a:pt x="1207831" y="797671"/>
                      <a:pt x="971063" y="800005"/>
                      <a:pt x="759426" y="814543"/>
                    </a:cubicBezTo>
                    <a:cubicBezTo>
                      <a:pt x="547789" y="829081"/>
                      <a:pt x="172668" y="780713"/>
                      <a:pt x="0" y="814543"/>
                    </a:cubicBezTo>
                    <a:lnTo>
                      <a:pt x="0" y="814543"/>
                    </a:lnTo>
                    <a:cubicBezTo>
                      <a:pt x="3756" y="670190"/>
                      <a:pt x="18823" y="541564"/>
                      <a:pt x="0" y="407272"/>
                    </a:cubicBezTo>
                    <a:cubicBezTo>
                      <a:pt x="-18823" y="272980"/>
                      <a:pt x="15080" y="106655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10000"/>
                  </a:lnSpc>
                </a:pPr>
                <a:r>
                  <a:rPr lang="en-US" altLang="ko-KR" sz="2000" dirty="0">
                    <a:solidFill>
                      <a:srgbClr val="00938F"/>
                    </a:solidFill>
                  </a:rPr>
                  <a:t>-1~1</a:t>
                </a:r>
                <a:r>
                  <a:rPr lang="ko-KR" altLang="en-US" sz="2000" dirty="0"/>
                  <a:t>의 값으로 결과가 계산되기 때문에 유사도를 파악하기 쉬움 </a:t>
                </a:r>
                <a:endParaRPr lang="en-US" altLang="ko-KR" sz="2000" dirty="0"/>
              </a:p>
            </p:txBody>
          </p:sp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C7061876-32C0-B4A2-B874-AB6A7A5081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8455" y="3309565"/>
                <a:ext cx="4068355" cy="404532"/>
              </a:xfrm>
              <a:custGeom>
                <a:avLst/>
                <a:gdLst>
                  <a:gd name="connsiteX0" fmla="*/ 0 w 4068355"/>
                  <a:gd name="connsiteY0" fmla="*/ 0 h 404532"/>
                  <a:gd name="connsiteX1" fmla="*/ 0 w 4068355"/>
                  <a:gd name="connsiteY1" fmla="*/ 0 h 404532"/>
                  <a:gd name="connsiteX2" fmla="*/ 718743 w 4068355"/>
                  <a:gd name="connsiteY2" fmla="*/ 0 h 404532"/>
                  <a:gd name="connsiteX3" fmla="*/ 1437485 w 4068355"/>
                  <a:gd name="connsiteY3" fmla="*/ 0 h 404532"/>
                  <a:gd name="connsiteX4" fmla="*/ 2034178 w 4068355"/>
                  <a:gd name="connsiteY4" fmla="*/ 0 h 404532"/>
                  <a:gd name="connsiteX5" fmla="*/ 2630870 w 4068355"/>
                  <a:gd name="connsiteY5" fmla="*/ 0 h 404532"/>
                  <a:gd name="connsiteX6" fmla="*/ 3227562 w 4068355"/>
                  <a:gd name="connsiteY6" fmla="*/ 0 h 404532"/>
                  <a:gd name="connsiteX7" fmla="*/ 4068355 w 4068355"/>
                  <a:gd name="connsiteY7" fmla="*/ 0 h 404532"/>
                  <a:gd name="connsiteX8" fmla="*/ 4068355 w 4068355"/>
                  <a:gd name="connsiteY8" fmla="*/ 0 h 404532"/>
                  <a:gd name="connsiteX9" fmla="*/ 4068355 w 4068355"/>
                  <a:gd name="connsiteY9" fmla="*/ 404532 h 404532"/>
                  <a:gd name="connsiteX10" fmla="*/ 4068355 w 4068355"/>
                  <a:gd name="connsiteY10" fmla="*/ 404532 h 404532"/>
                  <a:gd name="connsiteX11" fmla="*/ 3390296 w 4068355"/>
                  <a:gd name="connsiteY11" fmla="*/ 404532 h 404532"/>
                  <a:gd name="connsiteX12" fmla="*/ 2630870 w 4068355"/>
                  <a:gd name="connsiteY12" fmla="*/ 404532 h 404532"/>
                  <a:gd name="connsiteX13" fmla="*/ 1952810 w 4068355"/>
                  <a:gd name="connsiteY13" fmla="*/ 404532 h 404532"/>
                  <a:gd name="connsiteX14" fmla="*/ 1356118 w 4068355"/>
                  <a:gd name="connsiteY14" fmla="*/ 404532 h 404532"/>
                  <a:gd name="connsiteX15" fmla="*/ 800110 w 4068355"/>
                  <a:gd name="connsiteY15" fmla="*/ 404532 h 404532"/>
                  <a:gd name="connsiteX16" fmla="*/ 0 w 4068355"/>
                  <a:gd name="connsiteY16" fmla="*/ 404532 h 404532"/>
                  <a:gd name="connsiteX17" fmla="*/ 0 w 4068355"/>
                  <a:gd name="connsiteY17" fmla="*/ 404532 h 404532"/>
                  <a:gd name="connsiteX18" fmla="*/ 0 w 4068355"/>
                  <a:gd name="connsiteY18" fmla="*/ 0 h 40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68355" h="404532" fill="none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40402" y="25916"/>
                      <a:pt x="471955" y="-4570"/>
                      <a:pt x="718743" y="0"/>
                    </a:cubicBezTo>
                    <a:cubicBezTo>
                      <a:pt x="965531" y="4570"/>
                      <a:pt x="1287901" y="12159"/>
                      <a:pt x="1437485" y="0"/>
                    </a:cubicBezTo>
                    <a:cubicBezTo>
                      <a:pt x="1587069" y="-12159"/>
                      <a:pt x="1861892" y="28876"/>
                      <a:pt x="2034178" y="0"/>
                    </a:cubicBezTo>
                    <a:cubicBezTo>
                      <a:pt x="2206464" y="-28876"/>
                      <a:pt x="2342265" y="13402"/>
                      <a:pt x="2630870" y="0"/>
                    </a:cubicBezTo>
                    <a:cubicBezTo>
                      <a:pt x="2919475" y="-13402"/>
                      <a:pt x="2990322" y="-4971"/>
                      <a:pt x="3227562" y="0"/>
                    </a:cubicBezTo>
                    <a:cubicBezTo>
                      <a:pt x="3464802" y="4971"/>
                      <a:pt x="3768647" y="13532"/>
                      <a:pt x="4068355" y="0"/>
                    </a:cubicBezTo>
                    <a:lnTo>
                      <a:pt x="4068355" y="0"/>
                    </a:lnTo>
                    <a:cubicBezTo>
                      <a:pt x="4064352" y="130178"/>
                      <a:pt x="4067756" y="310245"/>
                      <a:pt x="4068355" y="404532"/>
                    </a:cubicBezTo>
                    <a:lnTo>
                      <a:pt x="4068355" y="404532"/>
                    </a:lnTo>
                    <a:cubicBezTo>
                      <a:pt x="3754527" y="392693"/>
                      <a:pt x="3678711" y="397320"/>
                      <a:pt x="3390296" y="404532"/>
                    </a:cubicBezTo>
                    <a:cubicBezTo>
                      <a:pt x="3101881" y="411744"/>
                      <a:pt x="2968504" y="371915"/>
                      <a:pt x="2630870" y="404532"/>
                    </a:cubicBezTo>
                    <a:cubicBezTo>
                      <a:pt x="2293236" y="437149"/>
                      <a:pt x="2129285" y="410977"/>
                      <a:pt x="1952810" y="404532"/>
                    </a:cubicBezTo>
                    <a:cubicBezTo>
                      <a:pt x="1776335" y="398087"/>
                      <a:pt x="1622326" y="433691"/>
                      <a:pt x="1356118" y="404532"/>
                    </a:cubicBezTo>
                    <a:cubicBezTo>
                      <a:pt x="1089910" y="375373"/>
                      <a:pt x="933359" y="395420"/>
                      <a:pt x="800110" y="404532"/>
                    </a:cubicBezTo>
                    <a:cubicBezTo>
                      <a:pt x="666861" y="413644"/>
                      <a:pt x="276157" y="430296"/>
                      <a:pt x="0" y="404532"/>
                    </a:cubicBezTo>
                    <a:lnTo>
                      <a:pt x="0" y="404532"/>
                    </a:lnTo>
                    <a:cubicBezTo>
                      <a:pt x="-12808" y="319493"/>
                      <a:pt x="6335" y="88814"/>
                      <a:pt x="0" y="0"/>
                    </a:cubicBezTo>
                    <a:close/>
                  </a:path>
                  <a:path w="4068355" h="404532" stroke="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99212" y="-2650"/>
                      <a:pt x="386096" y="20222"/>
                      <a:pt x="759426" y="0"/>
                    </a:cubicBezTo>
                    <a:cubicBezTo>
                      <a:pt x="1132756" y="-20222"/>
                      <a:pt x="1095581" y="12755"/>
                      <a:pt x="1315435" y="0"/>
                    </a:cubicBezTo>
                    <a:cubicBezTo>
                      <a:pt x="1535289" y="-12755"/>
                      <a:pt x="1636506" y="-23998"/>
                      <a:pt x="1952810" y="0"/>
                    </a:cubicBezTo>
                    <a:cubicBezTo>
                      <a:pt x="2269115" y="23998"/>
                      <a:pt x="2361172" y="26068"/>
                      <a:pt x="2671553" y="0"/>
                    </a:cubicBezTo>
                    <a:cubicBezTo>
                      <a:pt x="2981934" y="-26068"/>
                      <a:pt x="3166385" y="-6379"/>
                      <a:pt x="3390296" y="0"/>
                    </a:cubicBezTo>
                    <a:cubicBezTo>
                      <a:pt x="3614207" y="6379"/>
                      <a:pt x="3839483" y="-11186"/>
                      <a:pt x="4068355" y="0"/>
                    </a:cubicBezTo>
                    <a:lnTo>
                      <a:pt x="4068355" y="0"/>
                    </a:lnTo>
                    <a:cubicBezTo>
                      <a:pt x="4081383" y="179345"/>
                      <a:pt x="4084846" y="246259"/>
                      <a:pt x="4068355" y="404532"/>
                    </a:cubicBezTo>
                    <a:lnTo>
                      <a:pt x="4068355" y="404532"/>
                    </a:lnTo>
                    <a:cubicBezTo>
                      <a:pt x="3789706" y="377353"/>
                      <a:pt x="3544989" y="367778"/>
                      <a:pt x="3308929" y="404532"/>
                    </a:cubicBezTo>
                    <a:cubicBezTo>
                      <a:pt x="3072869" y="441286"/>
                      <a:pt x="2826053" y="396187"/>
                      <a:pt x="2549502" y="404532"/>
                    </a:cubicBezTo>
                    <a:cubicBezTo>
                      <a:pt x="2272951" y="412877"/>
                      <a:pt x="2104494" y="382471"/>
                      <a:pt x="1912127" y="404532"/>
                    </a:cubicBezTo>
                    <a:cubicBezTo>
                      <a:pt x="1719760" y="426593"/>
                      <a:pt x="1560367" y="426078"/>
                      <a:pt x="1274751" y="404532"/>
                    </a:cubicBezTo>
                    <a:cubicBezTo>
                      <a:pt x="989135" y="382986"/>
                      <a:pt x="948397" y="421404"/>
                      <a:pt x="678059" y="404532"/>
                    </a:cubicBezTo>
                    <a:cubicBezTo>
                      <a:pt x="407721" y="387660"/>
                      <a:pt x="260223" y="436720"/>
                      <a:pt x="0" y="404532"/>
                    </a:cubicBezTo>
                    <a:lnTo>
                      <a:pt x="0" y="404532"/>
                    </a:lnTo>
                    <a:cubicBezTo>
                      <a:pt x="4887" y="215443"/>
                      <a:pt x="-6651" y="8369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000" dirty="0"/>
                  <a:t>SSIM</a:t>
                </a:r>
                <a:endParaRPr kumimoji="1"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443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SSIM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BF89F5-83D0-03A2-2ED5-57DDEDFB162E}"/>
              </a:ext>
            </a:extLst>
          </p:cNvPr>
          <p:cNvGrpSpPr/>
          <p:nvPr/>
        </p:nvGrpSpPr>
        <p:grpSpPr>
          <a:xfrm>
            <a:off x="2677295" y="1436966"/>
            <a:ext cx="8516222" cy="2541605"/>
            <a:chOff x="2677295" y="3188635"/>
            <a:chExt cx="8516222" cy="2541605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5EB054BD-FCC1-E0CC-289C-F5D981FEA904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3192236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방법</a:t>
              </a: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7582466C-BF48-C4B1-D7CA-069CC9437E01}"/>
                </a:ext>
              </a:extLst>
            </p:cNvPr>
            <p:cNvSpPr txBox="1">
              <a:spLocks/>
            </p:cNvSpPr>
            <p:nvPr/>
          </p:nvSpPr>
          <p:spPr>
            <a:xfrm>
              <a:off x="3404385" y="3188635"/>
              <a:ext cx="7789132" cy="2541605"/>
            </a:xfrm>
            <a:custGeom>
              <a:avLst/>
              <a:gdLst>
                <a:gd name="connsiteX0" fmla="*/ 0 w 7789132"/>
                <a:gd name="connsiteY0" fmla="*/ 0 h 2541605"/>
                <a:gd name="connsiteX1" fmla="*/ 0 w 7789132"/>
                <a:gd name="connsiteY1" fmla="*/ 0 h 2541605"/>
                <a:gd name="connsiteX2" fmla="*/ 804877 w 7789132"/>
                <a:gd name="connsiteY2" fmla="*/ 0 h 2541605"/>
                <a:gd name="connsiteX3" fmla="*/ 1376080 w 7789132"/>
                <a:gd name="connsiteY3" fmla="*/ 0 h 2541605"/>
                <a:gd name="connsiteX4" fmla="*/ 1791500 w 7789132"/>
                <a:gd name="connsiteY4" fmla="*/ 0 h 2541605"/>
                <a:gd name="connsiteX5" fmla="*/ 2440595 w 7789132"/>
                <a:gd name="connsiteY5" fmla="*/ 0 h 2541605"/>
                <a:gd name="connsiteX6" fmla="*/ 3167580 w 7789132"/>
                <a:gd name="connsiteY6" fmla="*/ 0 h 2541605"/>
                <a:gd name="connsiteX7" fmla="*/ 3738783 w 7789132"/>
                <a:gd name="connsiteY7" fmla="*/ 0 h 2541605"/>
                <a:gd name="connsiteX8" fmla="*/ 4309986 w 7789132"/>
                <a:gd name="connsiteY8" fmla="*/ 0 h 2541605"/>
                <a:gd name="connsiteX9" fmla="*/ 4959081 w 7789132"/>
                <a:gd name="connsiteY9" fmla="*/ 0 h 2541605"/>
                <a:gd name="connsiteX10" fmla="*/ 5530284 w 7789132"/>
                <a:gd name="connsiteY10" fmla="*/ 0 h 2541605"/>
                <a:gd name="connsiteX11" fmla="*/ 6023595 w 7789132"/>
                <a:gd name="connsiteY11" fmla="*/ 0 h 2541605"/>
                <a:gd name="connsiteX12" fmla="*/ 6828472 w 7789132"/>
                <a:gd name="connsiteY12" fmla="*/ 0 h 2541605"/>
                <a:gd name="connsiteX13" fmla="*/ 7789132 w 7789132"/>
                <a:gd name="connsiteY13" fmla="*/ 0 h 2541605"/>
                <a:gd name="connsiteX14" fmla="*/ 7789132 w 7789132"/>
                <a:gd name="connsiteY14" fmla="*/ 0 h 2541605"/>
                <a:gd name="connsiteX15" fmla="*/ 7789132 w 7789132"/>
                <a:gd name="connsiteY15" fmla="*/ 584569 h 2541605"/>
                <a:gd name="connsiteX16" fmla="*/ 7789132 w 7789132"/>
                <a:gd name="connsiteY16" fmla="*/ 1245386 h 2541605"/>
                <a:gd name="connsiteX17" fmla="*/ 7789132 w 7789132"/>
                <a:gd name="connsiteY17" fmla="*/ 1906204 h 2541605"/>
                <a:gd name="connsiteX18" fmla="*/ 7789132 w 7789132"/>
                <a:gd name="connsiteY18" fmla="*/ 2541605 h 2541605"/>
                <a:gd name="connsiteX19" fmla="*/ 7789132 w 7789132"/>
                <a:gd name="connsiteY19" fmla="*/ 2541605 h 2541605"/>
                <a:gd name="connsiteX20" fmla="*/ 7373712 w 7789132"/>
                <a:gd name="connsiteY20" fmla="*/ 2541605 h 2541605"/>
                <a:gd name="connsiteX21" fmla="*/ 6646726 w 7789132"/>
                <a:gd name="connsiteY21" fmla="*/ 2541605 h 2541605"/>
                <a:gd name="connsiteX22" fmla="*/ 6075523 w 7789132"/>
                <a:gd name="connsiteY22" fmla="*/ 2541605 h 2541605"/>
                <a:gd name="connsiteX23" fmla="*/ 5504320 w 7789132"/>
                <a:gd name="connsiteY23" fmla="*/ 2541605 h 2541605"/>
                <a:gd name="connsiteX24" fmla="*/ 5011008 w 7789132"/>
                <a:gd name="connsiteY24" fmla="*/ 2541605 h 2541605"/>
                <a:gd name="connsiteX25" fmla="*/ 4284023 w 7789132"/>
                <a:gd name="connsiteY25" fmla="*/ 2541605 h 2541605"/>
                <a:gd name="connsiteX26" fmla="*/ 3634928 w 7789132"/>
                <a:gd name="connsiteY26" fmla="*/ 2541605 h 2541605"/>
                <a:gd name="connsiteX27" fmla="*/ 3141617 w 7789132"/>
                <a:gd name="connsiteY27" fmla="*/ 2541605 h 2541605"/>
                <a:gd name="connsiteX28" fmla="*/ 2648305 w 7789132"/>
                <a:gd name="connsiteY28" fmla="*/ 2541605 h 2541605"/>
                <a:gd name="connsiteX29" fmla="*/ 2077102 w 7789132"/>
                <a:gd name="connsiteY29" fmla="*/ 2541605 h 2541605"/>
                <a:gd name="connsiteX30" fmla="*/ 1428008 w 7789132"/>
                <a:gd name="connsiteY30" fmla="*/ 2541605 h 2541605"/>
                <a:gd name="connsiteX31" fmla="*/ 701022 w 7789132"/>
                <a:gd name="connsiteY31" fmla="*/ 2541605 h 2541605"/>
                <a:gd name="connsiteX32" fmla="*/ 0 w 7789132"/>
                <a:gd name="connsiteY32" fmla="*/ 2541605 h 2541605"/>
                <a:gd name="connsiteX33" fmla="*/ 0 w 7789132"/>
                <a:gd name="connsiteY33" fmla="*/ 2541605 h 2541605"/>
                <a:gd name="connsiteX34" fmla="*/ 0 w 7789132"/>
                <a:gd name="connsiteY34" fmla="*/ 1931620 h 2541605"/>
                <a:gd name="connsiteX35" fmla="*/ 0 w 7789132"/>
                <a:gd name="connsiteY35" fmla="*/ 1245386 h 2541605"/>
                <a:gd name="connsiteX36" fmla="*/ 0 w 7789132"/>
                <a:gd name="connsiteY36" fmla="*/ 559153 h 2541605"/>
                <a:gd name="connsiteX37" fmla="*/ 0 w 7789132"/>
                <a:gd name="connsiteY37" fmla="*/ 0 h 254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789132" h="2541605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67011" y="6331"/>
                    <a:pt x="553964" y="-23758"/>
                    <a:pt x="804877" y="0"/>
                  </a:cubicBezTo>
                  <a:cubicBezTo>
                    <a:pt x="1055790" y="23758"/>
                    <a:pt x="1177987" y="25587"/>
                    <a:pt x="1376080" y="0"/>
                  </a:cubicBezTo>
                  <a:cubicBezTo>
                    <a:pt x="1574173" y="-25587"/>
                    <a:pt x="1598545" y="10901"/>
                    <a:pt x="1791500" y="0"/>
                  </a:cubicBezTo>
                  <a:cubicBezTo>
                    <a:pt x="1984455" y="-10901"/>
                    <a:pt x="2290410" y="4186"/>
                    <a:pt x="2440595" y="0"/>
                  </a:cubicBezTo>
                  <a:cubicBezTo>
                    <a:pt x="2590780" y="-4186"/>
                    <a:pt x="2840579" y="2816"/>
                    <a:pt x="3167580" y="0"/>
                  </a:cubicBezTo>
                  <a:cubicBezTo>
                    <a:pt x="3494581" y="-2816"/>
                    <a:pt x="3525103" y="24506"/>
                    <a:pt x="3738783" y="0"/>
                  </a:cubicBezTo>
                  <a:cubicBezTo>
                    <a:pt x="3952463" y="-24506"/>
                    <a:pt x="4078305" y="27544"/>
                    <a:pt x="4309986" y="0"/>
                  </a:cubicBezTo>
                  <a:cubicBezTo>
                    <a:pt x="4541667" y="-27544"/>
                    <a:pt x="4663290" y="-3547"/>
                    <a:pt x="4959081" y="0"/>
                  </a:cubicBezTo>
                  <a:cubicBezTo>
                    <a:pt x="5254872" y="3547"/>
                    <a:pt x="5258221" y="-18846"/>
                    <a:pt x="5530284" y="0"/>
                  </a:cubicBezTo>
                  <a:cubicBezTo>
                    <a:pt x="5802347" y="18846"/>
                    <a:pt x="5924380" y="-10755"/>
                    <a:pt x="6023595" y="0"/>
                  </a:cubicBezTo>
                  <a:cubicBezTo>
                    <a:pt x="6122810" y="10755"/>
                    <a:pt x="6602959" y="-33416"/>
                    <a:pt x="6828472" y="0"/>
                  </a:cubicBezTo>
                  <a:cubicBezTo>
                    <a:pt x="7053985" y="33416"/>
                    <a:pt x="7374566" y="41323"/>
                    <a:pt x="7789132" y="0"/>
                  </a:cubicBezTo>
                  <a:lnTo>
                    <a:pt x="7789132" y="0"/>
                  </a:lnTo>
                  <a:cubicBezTo>
                    <a:pt x="7791597" y="278161"/>
                    <a:pt x="7791002" y="430587"/>
                    <a:pt x="7789132" y="584569"/>
                  </a:cubicBezTo>
                  <a:cubicBezTo>
                    <a:pt x="7787262" y="738551"/>
                    <a:pt x="7807177" y="1080325"/>
                    <a:pt x="7789132" y="1245386"/>
                  </a:cubicBezTo>
                  <a:cubicBezTo>
                    <a:pt x="7771087" y="1410447"/>
                    <a:pt x="7771840" y="1768335"/>
                    <a:pt x="7789132" y="1906204"/>
                  </a:cubicBezTo>
                  <a:cubicBezTo>
                    <a:pt x="7806424" y="2044073"/>
                    <a:pt x="7793256" y="2308120"/>
                    <a:pt x="7789132" y="2541605"/>
                  </a:cubicBezTo>
                  <a:lnTo>
                    <a:pt x="7789132" y="2541605"/>
                  </a:lnTo>
                  <a:cubicBezTo>
                    <a:pt x="7688384" y="2549697"/>
                    <a:pt x="7542765" y="2560968"/>
                    <a:pt x="7373712" y="2541605"/>
                  </a:cubicBezTo>
                  <a:cubicBezTo>
                    <a:pt x="7204659" y="2522242"/>
                    <a:pt x="6840680" y="2556896"/>
                    <a:pt x="6646726" y="2541605"/>
                  </a:cubicBezTo>
                  <a:cubicBezTo>
                    <a:pt x="6452772" y="2526314"/>
                    <a:pt x="6324430" y="2542814"/>
                    <a:pt x="6075523" y="2541605"/>
                  </a:cubicBezTo>
                  <a:cubicBezTo>
                    <a:pt x="5826616" y="2540396"/>
                    <a:pt x="5635907" y="2548166"/>
                    <a:pt x="5504320" y="2541605"/>
                  </a:cubicBezTo>
                  <a:cubicBezTo>
                    <a:pt x="5372733" y="2535044"/>
                    <a:pt x="5237177" y="2523140"/>
                    <a:pt x="5011008" y="2541605"/>
                  </a:cubicBezTo>
                  <a:cubicBezTo>
                    <a:pt x="4784839" y="2560070"/>
                    <a:pt x="4477631" y="2510311"/>
                    <a:pt x="4284023" y="2541605"/>
                  </a:cubicBezTo>
                  <a:cubicBezTo>
                    <a:pt x="4090416" y="2572899"/>
                    <a:pt x="3945887" y="2533994"/>
                    <a:pt x="3634928" y="2541605"/>
                  </a:cubicBezTo>
                  <a:cubicBezTo>
                    <a:pt x="3323970" y="2549216"/>
                    <a:pt x="3311210" y="2544316"/>
                    <a:pt x="3141617" y="2541605"/>
                  </a:cubicBezTo>
                  <a:cubicBezTo>
                    <a:pt x="2972024" y="2538894"/>
                    <a:pt x="2755736" y="2555327"/>
                    <a:pt x="2648305" y="2541605"/>
                  </a:cubicBezTo>
                  <a:cubicBezTo>
                    <a:pt x="2540874" y="2527883"/>
                    <a:pt x="2297090" y="2565934"/>
                    <a:pt x="2077102" y="2541605"/>
                  </a:cubicBezTo>
                  <a:cubicBezTo>
                    <a:pt x="1857114" y="2517276"/>
                    <a:pt x="1585584" y="2557262"/>
                    <a:pt x="1428008" y="2541605"/>
                  </a:cubicBezTo>
                  <a:cubicBezTo>
                    <a:pt x="1270432" y="2525948"/>
                    <a:pt x="1041137" y="2547358"/>
                    <a:pt x="701022" y="2541605"/>
                  </a:cubicBezTo>
                  <a:cubicBezTo>
                    <a:pt x="360907" y="2535852"/>
                    <a:pt x="250666" y="2531499"/>
                    <a:pt x="0" y="2541605"/>
                  </a:cubicBezTo>
                  <a:lnTo>
                    <a:pt x="0" y="2541605"/>
                  </a:lnTo>
                  <a:cubicBezTo>
                    <a:pt x="10400" y="2288522"/>
                    <a:pt x="-5558" y="2083121"/>
                    <a:pt x="0" y="1931620"/>
                  </a:cubicBezTo>
                  <a:cubicBezTo>
                    <a:pt x="5558" y="1780120"/>
                    <a:pt x="10517" y="1584956"/>
                    <a:pt x="0" y="1245386"/>
                  </a:cubicBezTo>
                  <a:cubicBezTo>
                    <a:pt x="-10517" y="905816"/>
                    <a:pt x="13332" y="763659"/>
                    <a:pt x="0" y="559153"/>
                  </a:cubicBezTo>
                  <a:cubicBezTo>
                    <a:pt x="-13332" y="354647"/>
                    <a:pt x="-7152" y="237017"/>
                    <a:pt x="0" y="0"/>
                  </a:cubicBezTo>
                  <a:close/>
                </a:path>
                <a:path w="7789132" h="2541605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70945" y="-12270"/>
                    <a:pt x="634280" y="39583"/>
                    <a:pt x="804877" y="0"/>
                  </a:cubicBezTo>
                  <a:cubicBezTo>
                    <a:pt x="975474" y="-39583"/>
                    <a:pt x="1083106" y="4072"/>
                    <a:pt x="1220297" y="0"/>
                  </a:cubicBezTo>
                  <a:cubicBezTo>
                    <a:pt x="1357488" y="-4072"/>
                    <a:pt x="1537668" y="-27904"/>
                    <a:pt x="1791500" y="0"/>
                  </a:cubicBezTo>
                  <a:cubicBezTo>
                    <a:pt x="2045332" y="27904"/>
                    <a:pt x="2290460" y="-20610"/>
                    <a:pt x="2518486" y="0"/>
                  </a:cubicBezTo>
                  <a:cubicBezTo>
                    <a:pt x="2746512" y="20610"/>
                    <a:pt x="2986255" y="20143"/>
                    <a:pt x="3245472" y="0"/>
                  </a:cubicBezTo>
                  <a:cubicBezTo>
                    <a:pt x="3504689" y="-20143"/>
                    <a:pt x="3487173" y="-4547"/>
                    <a:pt x="3660892" y="0"/>
                  </a:cubicBezTo>
                  <a:cubicBezTo>
                    <a:pt x="3834611" y="4547"/>
                    <a:pt x="3966314" y="-2399"/>
                    <a:pt x="4154204" y="0"/>
                  </a:cubicBezTo>
                  <a:cubicBezTo>
                    <a:pt x="4342094" y="2399"/>
                    <a:pt x="4670585" y="-8916"/>
                    <a:pt x="4959081" y="0"/>
                  </a:cubicBezTo>
                  <a:cubicBezTo>
                    <a:pt x="5247577" y="8916"/>
                    <a:pt x="5390386" y="31316"/>
                    <a:pt x="5686066" y="0"/>
                  </a:cubicBezTo>
                  <a:cubicBezTo>
                    <a:pt x="5981747" y="-31316"/>
                    <a:pt x="6220240" y="-20999"/>
                    <a:pt x="6413052" y="0"/>
                  </a:cubicBezTo>
                  <a:cubicBezTo>
                    <a:pt x="6605864" y="20999"/>
                    <a:pt x="6873676" y="-18222"/>
                    <a:pt x="7140038" y="0"/>
                  </a:cubicBezTo>
                  <a:cubicBezTo>
                    <a:pt x="7406400" y="18222"/>
                    <a:pt x="7488238" y="-13116"/>
                    <a:pt x="7789132" y="0"/>
                  </a:cubicBezTo>
                  <a:lnTo>
                    <a:pt x="7789132" y="0"/>
                  </a:lnTo>
                  <a:cubicBezTo>
                    <a:pt x="7788000" y="214894"/>
                    <a:pt x="7786144" y="355127"/>
                    <a:pt x="7789132" y="609985"/>
                  </a:cubicBezTo>
                  <a:cubicBezTo>
                    <a:pt x="7792120" y="864843"/>
                    <a:pt x="7762761" y="1141507"/>
                    <a:pt x="7789132" y="1296219"/>
                  </a:cubicBezTo>
                  <a:cubicBezTo>
                    <a:pt x="7815503" y="1450931"/>
                    <a:pt x="7785178" y="1593549"/>
                    <a:pt x="7789132" y="1855372"/>
                  </a:cubicBezTo>
                  <a:cubicBezTo>
                    <a:pt x="7793086" y="2117195"/>
                    <a:pt x="7808883" y="2247059"/>
                    <a:pt x="7789132" y="2541605"/>
                  </a:cubicBezTo>
                  <a:lnTo>
                    <a:pt x="7789132" y="2541605"/>
                  </a:lnTo>
                  <a:cubicBezTo>
                    <a:pt x="7571866" y="2565737"/>
                    <a:pt x="7430671" y="2514263"/>
                    <a:pt x="7217929" y="2541605"/>
                  </a:cubicBezTo>
                  <a:cubicBezTo>
                    <a:pt x="7005187" y="2568947"/>
                    <a:pt x="6776355" y="2543020"/>
                    <a:pt x="6413052" y="2541605"/>
                  </a:cubicBezTo>
                  <a:cubicBezTo>
                    <a:pt x="6049749" y="2540190"/>
                    <a:pt x="6011533" y="2529058"/>
                    <a:pt x="5763958" y="2541605"/>
                  </a:cubicBezTo>
                  <a:cubicBezTo>
                    <a:pt x="5516383" y="2554152"/>
                    <a:pt x="5319452" y="2571287"/>
                    <a:pt x="4959081" y="2541605"/>
                  </a:cubicBezTo>
                  <a:cubicBezTo>
                    <a:pt x="4598710" y="2511923"/>
                    <a:pt x="4649346" y="2547394"/>
                    <a:pt x="4543660" y="2541605"/>
                  </a:cubicBezTo>
                  <a:cubicBezTo>
                    <a:pt x="4437974" y="2535816"/>
                    <a:pt x="4104166" y="2534798"/>
                    <a:pt x="3894566" y="2541605"/>
                  </a:cubicBezTo>
                  <a:cubicBezTo>
                    <a:pt x="3684966" y="2548412"/>
                    <a:pt x="3426161" y="2554023"/>
                    <a:pt x="3167580" y="2541605"/>
                  </a:cubicBezTo>
                  <a:cubicBezTo>
                    <a:pt x="2908999" y="2529187"/>
                    <a:pt x="2793590" y="2548915"/>
                    <a:pt x="2518486" y="2541605"/>
                  </a:cubicBezTo>
                  <a:cubicBezTo>
                    <a:pt x="2243382" y="2534295"/>
                    <a:pt x="2171724" y="2568349"/>
                    <a:pt x="1947283" y="2541605"/>
                  </a:cubicBezTo>
                  <a:cubicBezTo>
                    <a:pt x="1722842" y="2514861"/>
                    <a:pt x="1702196" y="2547849"/>
                    <a:pt x="1531863" y="2541605"/>
                  </a:cubicBezTo>
                  <a:cubicBezTo>
                    <a:pt x="1361530" y="2535361"/>
                    <a:pt x="1150118" y="2509406"/>
                    <a:pt x="882768" y="2541605"/>
                  </a:cubicBezTo>
                  <a:cubicBezTo>
                    <a:pt x="615419" y="2573804"/>
                    <a:pt x="240066" y="2508807"/>
                    <a:pt x="0" y="2541605"/>
                  </a:cubicBezTo>
                  <a:lnTo>
                    <a:pt x="0" y="2541605"/>
                  </a:lnTo>
                  <a:cubicBezTo>
                    <a:pt x="19782" y="2388960"/>
                    <a:pt x="10765" y="2093352"/>
                    <a:pt x="0" y="1906204"/>
                  </a:cubicBezTo>
                  <a:cubicBezTo>
                    <a:pt x="-10765" y="1719056"/>
                    <a:pt x="1760" y="1423916"/>
                    <a:pt x="0" y="1219970"/>
                  </a:cubicBezTo>
                  <a:cubicBezTo>
                    <a:pt x="-1760" y="1016024"/>
                    <a:pt x="-24394" y="829085"/>
                    <a:pt x="0" y="660817"/>
                  </a:cubicBezTo>
                  <a:cubicBezTo>
                    <a:pt x="24394" y="492549"/>
                    <a:pt x="-28928" y="315336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r>
                <a:rPr kumimoji="1" lang="ko-KR" altLang="en-US" sz="2000" dirty="0"/>
                <a:t>이미지의 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세 가지 요소</a:t>
              </a:r>
              <a:r>
                <a:rPr kumimoji="1" lang="ko-KR" altLang="en-US" sz="2000" dirty="0"/>
                <a:t>를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 </a:t>
              </a:r>
              <a:r>
                <a:rPr kumimoji="1" lang="ko-KR" altLang="en-US" sz="2000" dirty="0"/>
                <a:t>이용하여 유사도를 비교함</a:t>
              </a:r>
              <a:endParaRPr kumimoji="1" lang="en-US" altLang="ko-KR" sz="2000" dirty="0"/>
            </a:p>
            <a:p>
              <a:pPr algn="l">
                <a:lnSpc>
                  <a:spcPct val="110000"/>
                </a:lnSpc>
              </a:pPr>
              <a:r>
                <a:rPr lang="en-US" altLang="ko-KR" sz="2000" dirty="0"/>
                <a:t>(</a:t>
              </a:r>
              <a:r>
                <a:rPr lang="ko-KR" altLang="en-US" sz="2000" dirty="0"/>
                <a:t>인간의 시각 기관이 이와 같은 방법으로 이미지를 인식하기 때문에</a:t>
              </a:r>
              <a:r>
                <a:rPr lang="en-US" altLang="ko-KR" sz="2000" dirty="0"/>
                <a:t>)</a:t>
              </a:r>
            </a:p>
            <a:p>
              <a:pPr lvl="1">
                <a:lnSpc>
                  <a:spcPct val="110000"/>
                </a:lnSpc>
              </a:pP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1) </a:t>
              </a:r>
              <a:r>
                <a:rPr lang="en-US" altLang="ko-KR" sz="2000" dirty="0">
                  <a:solidFill>
                    <a:srgbClr val="00938F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Luminance</a:t>
              </a:r>
            </a:p>
            <a:p>
              <a:pPr lvl="1">
                <a:lnSpc>
                  <a:spcPct val="110000"/>
                </a:lnSpc>
              </a:pP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2) </a:t>
              </a:r>
              <a:r>
                <a:rPr lang="en-US" altLang="ko-KR" sz="2000" dirty="0">
                  <a:solidFill>
                    <a:srgbClr val="00938F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Contrast</a:t>
              </a:r>
            </a:p>
            <a:p>
              <a:pPr lvl="1">
                <a:lnSpc>
                  <a:spcPct val="110000"/>
                </a:lnSpc>
              </a:pP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3) </a:t>
              </a:r>
              <a:r>
                <a:rPr lang="en-US" altLang="ko-KR" sz="2000" dirty="0">
                  <a:solidFill>
                    <a:srgbClr val="00938F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Structure</a:t>
              </a:r>
            </a:p>
            <a:p>
              <a:pPr marL="800100" lvl="1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각 요소는 </a:t>
              </a: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-1~1</a:t>
              </a:r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의 값</a:t>
              </a: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1</a:t>
              </a:r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에 가까울수록 두 이미지가 유사함</a:t>
              </a:r>
            </a:p>
            <a:p>
              <a:pPr marL="342900" indent="-342900" algn="l">
                <a:lnSpc>
                  <a:spcPct val="110000"/>
                </a:lnSpc>
                <a:buFont typeface="Wingdings" pitchFamily="2" charset="2"/>
                <a:buChar char="ü"/>
              </a:pPr>
              <a:r>
                <a:rPr lang="ko-KR" altLang="en-US" sz="2000" dirty="0"/>
                <a:t>세 요소를 각각 계산하여 하나로 합침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150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1) </a:t>
            </a:r>
            <a:r>
              <a:rPr kumimoji="1" lang="en-US" altLang="ko-KR" sz="2400" dirty="0"/>
              <a:t>Luminance</a:t>
            </a:r>
            <a:endParaRPr kumimoji="1" lang="ko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0FE4458C-D359-D220-9F5A-E230FD68DD6C}"/>
              </a:ext>
            </a:extLst>
          </p:cNvPr>
          <p:cNvSpPr/>
          <p:nvPr/>
        </p:nvSpPr>
        <p:spPr>
          <a:xfrm rot="10800000">
            <a:off x="299210" y="1129218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03275F-7DCB-CCEE-C62F-BEBBC1F436C4}"/>
              </a:ext>
            </a:extLst>
          </p:cNvPr>
          <p:cNvGrpSpPr/>
          <p:nvPr/>
        </p:nvGrpSpPr>
        <p:grpSpPr>
          <a:xfrm>
            <a:off x="4625249" y="3168057"/>
            <a:ext cx="4543135" cy="3182551"/>
            <a:chOff x="4625249" y="2865706"/>
            <a:chExt cx="4543135" cy="3182551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9AB1A7A0-487B-3AFD-C8AF-44B9ACF8AA3C}"/>
                </a:ext>
              </a:extLst>
            </p:cNvPr>
            <p:cNvSpPr txBox="1">
              <a:spLocks/>
            </p:cNvSpPr>
            <p:nvPr/>
          </p:nvSpPr>
          <p:spPr>
            <a:xfrm>
              <a:off x="4625249" y="2865706"/>
              <a:ext cx="4543135" cy="3182551"/>
            </a:xfrm>
            <a:custGeom>
              <a:avLst/>
              <a:gdLst>
                <a:gd name="connsiteX0" fmla="*/ 0 w 4543135"/>
                <a:gd name="connsiteY0" fmla="*/ 780298 h 3182551"/>
                <a:gd name="connsiteX1" fmla="*/ 780298 w 4543135"/>
                <a:gd name="connsiteY1" fmla="*/ 0 h 3182551"/>
                <a:gd name="connsiteX2" fmla="*/ 1317155 w 4543135"/>
                <a:gd name="connsiteY2" fmla="*/ 0 h 3182551"/>
                <a:gd name="connsiteX3" fmla="*/ 1824187 w 4543135"/>
                <a:gd name="connsiteY3" fmla="*/ 0 h 3182551"/>
                <a:gd name="connsiteX4" fmla="*/ 2420694 w 4543135"/>
                <a:gd name="connsiteY4" fmla="*/ 0 h 3182551"/>
                <a:gd name="connsiteX5" fmla="*/ 3076853 w 4543135"/>
                <a:gd name="connsiteY5" fmla="*/ 0 h 3182551"/>
                <a:gd name="connsiteX6" fmla="*/ 3762837 w 4543135"/>
                <a:gd name="connsiteY6" fmla="*/ 0 h 3182551"/>
                <a:gd name="connsiteX7" fmla="*/ 4543135 w 4543135"/>
                <a:gd name="connsiteY7" fmla="*/ 780298 h 3182551"/>
                <a:gd name="connsiteX8" fmla="*/ 4543135 w 4543135"/>
                <a:gd name="connsiteY8" fmla="*/ 1353389 h 3182551"/>
                <a:gd name="connsiteX9" fmla="*/ 4543135 w 4543135"/>
                <a:gd name="connsiteY9" fmla="*/ 1845382 h 3182551"/>
                <a:gd name="connsiteX10" fmla="*/ 4543135 w 4543135"/>
                <a:gd name="connsiteY10" fmla="*/ 2402253 h 3182551"/>
                <a:gd name="connsiteX11" fmla="*/ 3762837 w 4543135"/>
                <a:gd name="connsiteY11" fmla="*/ 3182551 h 3182551"/>
                <a:gd name="connsiteX12" fmla="*/ 3255805 w 4543135"/>
                <a:gd name="connsiteY12" fmla="*/ 3182551 h 3182551"/>
                <a:gd name="connsiteX13" fmla="*/ 2748774 w 4543135"/>
                <a:gd name="connsiteY13" fmla="*/ 3182551 h 3182551"/>
                <a:gd name="connsiteX14" fmla="*/ 2122441 w 4543135"/>
                <a:gd name="connsiteY14" fmla="*/ 3182551 h 3182551"/>
                <a:gd name="connsiteX15" fmla="*/ 1615409 w 4543135"/>
                <a:gd name="connsiteY15" fmla="*/ 3182551 h 3182551"/>
                <a:gd name="connsiteX16" fmla="*/ 780298 w 4543135"/>
                <a:gd name="connsiteY16" fmla="*/ 3182551 h 3182551"/>
                <a:gd name="connsiteX17" fmla="*/ 0 w 4543135"/>
                <a:gd name="connsiteY17" fmla="*/ 2402253 h 3182551"/>
                <a:gd name="connsiteX18" fmla="*/ 0 w 4543135"/>
                <a:gd name="connsiteY18" fmla="*/ 1894040 h 3182551"/>
                <a:gd name="connsiteX19" fmla="*/ 0 w 4543135"/>
                <a:gd name="connsiteY19" fmla="*/ 1402047 h 3182551"/>
                <a:gd name="connsiteX20" fmla="*/ 0 w 4543135"/>
                <a:gd name="connsiteY20" fmla="*/ 780298 h 318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43135" h="3182551" fill="none" extrusionOk="0">
                  <a:moveTo>
                    <a:pt x="0" y="780298"/>
                  </a:moveTo>
                  <a:cubicBezTo>
                    <a:pt x="-69717" y="342200"/>
                    <a:pt x="263506" y="43113"/>
                    <a:pt x="780298" y="0"/>
                  </a:cubicBezTo>
                  <a:cubicBezTo>
                    <a:pt x="918963" y="-23685"/>
                    <a:pt x="1073909" y="123"/>
                    <a:pt x="1317155" y="0"/>
                  </a:cubicBezTo>
                  <a:cubicBezTo>
                    <a:pt x="1560401" y="-123"/>
                    <a:pt x="1641433" y="23334"/>
                    <a:pt x="1824187" y="0"/>
                  </a:cubicBezTo>
                  <a:cubicBezTo>
                    <a:pt x="2006941" y="-23334"/>
                    <a:pt x="2293757" y="26075"/>
                    <a:pt x="2420694" y="0"/>
                  </a:cubicBezTo>
                  <a:cubicBezTo>
                    <a:pt x="2547631" y="-26075"/>
                    <a:pt x="2773515" y="-12098"/>
                    <a:pt x="3076853" y="0"/>
                  </a:cubicBezTo>
                  <a:cubicBezTo>
                    <a:pt x="3380191" y="12098"/>
                    <a:pt x="3528440" y="-7830"/>
                    <a:pt x="3762837" y="0"/>
                  </a:cubicBezTo>
                  <a:cubicBezTo>
                    <a:pt x="4215393" y="-66452"/>
                    <a:pt x="4465043" y="321108"/>
                    <a:pt x="4543135" y="780298"/>
                  </a:cubicBezTo>
                  <a:cubicBezTo>
                    <a:pt x="4531474" y="984318"/>
                    <a:pt x="4555002" y="1169585"/>
                    <a:pt x="4543135" y="1353389"/>
                  </a:cubicBezTo>
                  <a:cubicBezTo>
                    <a:pt x="4531268" y="1537193"/>
                    <a:pt x="4557249" y="1701860"/>
                    <a:pt x="4543135" y="1845382"/>
                  </a:cubicBezTo>
                  <a:cubicBezTo>
                    <a:pt x="4529021" y="1988904"/>
                    <a:pt x="4546369" y="2223151"/>
                    <a:pt x="4543135" y="2402253"/>
                  </a:cubicBezTo>
                  <a:cubicBezTo>
                    <a:pt x="4545466" y="2744529"/>
                    <a:pt x="4204754" y="3164922"/>
                    <a:pt x="3762837" y="3182551"/>
                  </a:cubicBezTo>
                  <a:cubicBezTo>
                    <a:pt x="3661339" y="3178805"/>
                    <a:pt x="3430563" y="3190419"/>
                    <a:pt x="3255805" y="3182551"/>
                  </a:cubicBezTo>
                  <a:cubicBezTo>
                    <a:pt x="3081047" y="3174683"/>
                    <a:pt x="2947885" y="3158469"/>
                    <a:pt x="2748774" y="3182551"/>
                  </a:cubicBezTo>
                  <a:cubicBezTo>
                    <a:pt x="2549663" y="3206633"/>
                    <a:pt x="2363683" y="3212883"/>
                    <a:pt x="2122441" y="3182551"/>
                  </a:cubicBezTo>
                  <a:cubicBezTo>
                    <a:pt x="1881199" y="3152219"/>
                    <a:pt x="1753994" y="3175471"/>
                    <a:pt x="1615409" y="3182551"/>
                  </a:cubicBezTo>
                  <a:cubicBezTo>
                    <a:pt x="1476824" y="3189631"/>
                    <a:pt x="963044" y="3219628"/>
                    <a:pt x="780298" y="3182551"/>
                  </a:cubicBezTo>
                  <a:cubicBezTo>
                    <a:pt x="306304" y="3196044"/>
                    <a:pt x="34799" y="2761650"/>
                    <a:pt x="0" y="2402253"/>
                  </a:cubicBezTo>
                  <a:cubicBezTo>
                    <a:pt x="10723" y="2149560"/>
                    <a:pt x="15483" y="2044131"/>
                    <a:pt x="0" y="1894040"/>
                  </a:cubicBezTo>
                  <a:cubicBezTo>
                    <a:pt x="-15483" y="1743949"/>
                    <a:pt x="10757" y="1599689"/>
                    <a:pt x="0" y="1402047"/>
                  </a:cubicBezTo>
                  <a:cubicBezTo>
                    <a:pt x="-10757" y="1204405"/>
                    <a:pt x="-1747" y="1075105"/>
                    <a:pt x="0" y="780298"/>
                  </a:cubicBezTo>
                  <a:close/>
                </a:path>
                <a:path w="4543135" h="3182551" stroke="0" extrusionOk="0">
                  <a:moveTo>
                    <a:pt x="0" y="780298"/>
                  </a:moveTo>
                  <a:cubicBezTo>
                    <a:pt x="79861" y="358834"/>
                    <a:pt x="327147" y="-29873"/>
                    <a:pt x="780298" y="0"/>
                  </a:cubicBezTo>
                  <a:cubicBezTo>
                    <a:pt x="979517" y="-10377"/>
                    <a:pt x="1053457" y="4876"/>
                    <a:pt x="1317155" y="0"/>
                  </a:cubicBezTo>
                  <a:cubicBezTo>
                    <a:pt x="1580853" y="-4876"/>
                    <a:pt x="1615974" y="6751"/>
                    <a:pt x="1883837" y="0"/>
                  </a:cubicBezTo>
                  <a:cubicBezTo>
                    <a:pt x="2151700" y="-6751"/>
                    <a:pt x="2218155" y="8668"/>
                    <a:pt x="2420694" y="0"/>
                  </a:cubicBezTo>
                  <a:cubicBezTo>
                    <a:pt x="2623233" y="-8668"/>
                    <a:pt x="2749362" y="27413"/>
                    <a:pt x="3047028" y="0"/>
                  </a:cubicBezTo>
                  <a:cubicBezTo>
                    <a:pt x="3344694" y="-27413"/>
                    <a:pt x="3440512" y="18956"/>
                    <a:pt x="3762837" y="0"/>
                  </a:cubicBezTo>
                  <a:cubicBezTo>
                    <a:pt x="4268680" y="48227"/>
                    <a:pt x="4580594" y="305074"/>
                    <a:pt x="4543135" y="780298"/>
                  </a:cubicBezTo>
                  <a:cubicBezTo>
                    <a:pt x="4538116" y="971634"/>
                    <a:pt x="4530578" y="1152211"/>
                    <a:pt x="4543135" y="1353389"/>
                  </a:cubicBezTo>
                  <a:cubicBezTo>
                    <a:pt x="4555692" y="1554567"/>
                    <a:pt x="4525398" y="1653572"/>
                    <a:pt x="4543135" y="1926480"/>
                  </a:cubicBezTo>
                  <a:cubicBezTo>
                    <a:pt x="4560872" y="2199388"/>
                    <a:pt x="4532461" y="2229739"/>
                    <a:pt x="4543135" y="2402253"/>
                  </a:cubicBezTo>
                  <a:cubicBezTo>
                    <a:pt x="4542379" y="2789684"/>
                    <a:pt x="4131860" y="3163127"/>
                    <a:pt x="3762837" y="3182551"/>
                  </a:cubicBezTo>
                  <a:cubicBezTo>
                    <a:pt x="3585068" y="3166004"/>
                    <a:pt x="3316221" y="3165844"/>
                    <a:pt x="3166329" y="3182551"/>
                  </a:cubicBezTo>
                  <a:cubicBezTo>
                    <a:pt x="3016437" y="3199258"/>
                    <a:pt x="2785599" y="3154522"/>
                    <a:pt x="2569821" y="3182551"/>
                  </a:cubicBezTo>
                  <a:cubicBezTo>
                    <a:pt x="2354043" y="3210580"/>
                    <a:pt x="2127848" y="3173911"/>
                    <a:pt x="1973314" y="3182551"/>
                  </a:cubicBezTo>
                  <a:cubicBezTo>
                    <a:pt x="1818780" y="3191191"/>
                    <a:pt x="1555531" y="3157917"/>
                    <a:pt x="1436457" y="3182551"/>
                  </a:cubicBezTo>
                  <a:cubicBezTo>
                    <a:pt x="1317383" y="3207185"/>
                    <a:pt x="1095040" y="3214877"/>
                    <a:pt x="780298" y="3182551"/>
                  </a:cubicBezTo>
                  <a:cubicBezTo>
                    <a:pt x="445733" y="3162078"/>
                    <a:pt x="77129" y="2888044"/>
                    <a:pt x="0" y="2402253"/>
                  </a:cubicBezTo>
                  <a:cubicBezTo>
                    <a:pt x="-8825" y="2222876"/>
                    <a:pt x="-23777" y="2109300"/>
                    <a:pt x="0" y="1894040"/>
                  </a:cubicBezTo>
                  <a:cubicBezTo>
                    <a:pt x="23777" y="1678780"/>
                    <a:pt x="-8394" y="1646843"/>
                    <a:pt x="0" y="1402047"/>
                  </a:cubicBezTo>
                  <a:cubicBezTo>
                    <a:pt x="8394" y="1157251"/>
                    <a:pt x="-25099" y="911700"/>
                    <a:pt x="0" y="78029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A3D27E-AC58-0FE3-44E0-7030309F9FF8}"/>
                    </a:ext>
                  </a:extLst>
                </p:cNvPr>
                <p:cNvSpPr txBox="1"/>
                <p:nvPr/>
              </p:nvSpPr>
              <p:spPr>
                <a:xfrm>
                  <a:off x="5042452" y="3233983"/>
                  <a:ext cx="3817776" cy="24426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kumimoji="1" lang="en-US" altLang="ko-KR" sz="28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kumimoji="1" lang="en-US" altLang="ko-KR" sz="28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1" lang="en-US" altLang="ko-KR" sz="2800" dirty="0">
                    <a:solidFill>
                      <a:srgbClr val="56330E"/>
                    </a:solidFill>
                  </a:endParaRPr>
                </a:p>
                <a:p>
                  <a:endParaRPr kumimoji="1" lang="en-US" altLang="ko-KR" sz="2000" dirty="0">
                    <a:solidFill>
                      <a:srgbClr val="56330E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pixel value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total # of pixels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average luminance of image </a:t>
                  </a:r>
                  <a:endParaRPr kumimoji="1" lang="ko-KR" altLang="en-US" sz="20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A3D27E-AC58-0FE3-44E0-7030309F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452" y="3233983"/>
                  <a:ext cx="3817776" cy="2442656"/>
                </a:xfrm>
                <a:prstGeom prst="rect">
                  <a:avLst/>
                </a:prstGeom>
                <a:blipFill>
                  <a:blip r:embed="rId2"/>
                  <a:stretch>
                    <a:fillRect l="-1987" t="-55959" r="-3311" b="-367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43D97B-DA40-2264-7B67-64B5B654CE92}"/>
              </a:ext>
            </a:extLst>
          </p:cNvPr>
          <p:cNvGrpSpPr/>
          <p:nvPr/>
        </p:nvGrpSpPr>
        <p:grpSpPr>
          <a:xfrm>
            <a:off x="2677295" y="1492025"/>
            <a:ext cx="2669957" cy="505379"/>
            <a:chOff x="2431747" y="1485386"/>
            <a:chExt cx="2669957" cy="50537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2911926C-5862-44F7-E41B-8A793447FD7C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정의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19A68F1E-8080-650B-40D6-06858D5F8686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1942867" cy="501778"/>
            </a:xfrm>
            <a:custGeom>
              <a:avLst/>
              <a:gdLst>
                <a:gd name="connsiteX0" fmla="*/ 0 w 1942867"/>
                <a:gd name="connsiteY0" fmla="*/ 0 h 501778"/>
                <a:gd name="connsiteX1" fmla="*/ 0 w 1942867"/>
                <a:gd name="connsiteY1" fmla="*/ 0 h 501778"/>
                <a:gd name="connsiteX2" fmla="*/ 667051 w 1942867"/>
                <a:gd name="connsiteY2" fmla="*/ 0 h 501778"/>
                <a:gd name="connsiteX3" fmla="*/ 1334102 w 1942867"/>
                <a:gd name="connsiteY3" fmla="*/ 0 h 501778"/>
                <a:gd name="connsiteX4" fmla="*/ 1942867 w 1942867"/>
                <a:gd name="connsiteY4" fmla="*/ 0 h 501778"/>
                <a:gd name="connsiteX5" fmla="*/ 1942867 w 1942867"/>
                <a:gd name="connsiteY5" fmla="*/ 0 h 501778"/>
                <a:gd name="connsiteX6" fmla="*/ 1942867 w 1942867"/>
                <a:gd name="connsiteY6" fmla="*/ 501778 h 501778"/>
                <a:gd name="connsiteX7" fmla="*/ 1942867 w 1942867"/>
                <a:gd name="connsiteY7" fmla="*/ 501778 h 501778"/>
                <a:gd name="connsiteX8" fmla="*/ 1295245 w 1942867"/>
                <a:gd name="connsiteY8" fmla="*/ 501778 h 501778"/>
                <a:gd name="connsiteX9" fmla="*/ 628194 w 1942867"/>
                <a:gd name="connsiteY9" fmla="*/ 501778 h 501778"/>
                <a:gd name="connsiteX10" fmla="*/ 0 w 1942867"/>
                <a:gd name="connsiteY10" fmla="*/ 501778 h 501778"/>
                <a:gd name="connsiteX11" fmla="*/ 0 w 1942867"/>
                <a:gd name="connsiteY11" fmla="*/ 501778 h 501778"/>
                <a:gd name="connsiteX12" fmla="*/ 0 w 1942867"/>
                <a:gd name="connsiteY12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2867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15891" y="-31524"/>
                    <a:pt x="447468" y="-27741"/>
                    <a:pt x="667051" y="0"/>
                  </a:cubicBezTo>
                  <a:cubicBezTo>
                    <a:pt x="886634" y="27741"/>
                    <a:pt x="1139082" y="-16825"/>
                    <a:pt x="1334102" y="0"/>
                  </a:cubicBezTo>
                  <a:cubicBezTo>
                    <a:pt x="1529122" y="16825"/>
                    <a:pt x="1747678" y="-10972"/>
                    <a:pt x="1942867" y="0"/>
                  </a:cubicBezTo>
                  <a:lnTo>
                    <a:pt x="1942867" y="0"/>
                  </a:lnTo>
                  <a:cubicBezTo>
                    <a:pt x="1936767" y="146274"/>
                    <a:pt x="1924172" y="355700"/>
                    <a:pt x="1942867" y="501778"/>
                  </a:cubicBezTo>
                  <a:lnTo>
                    <a:pt x="1942867" y="501778"/>
                  </a:lnTo>
                  <a:cubicBezTo>
                    <a:pt x="1645042" y="529949"/>
                    <a:pt x="1466883" y="494198"/>
                    <a:pt x="1295245" y="501778"/>
                  </a:cubicBezTo>
                  <a:cubicBezTo>
                    <a:pt x="1123607" y="509358"/>
                    <a:pt x="868969" y="494118"/>
                    <a:pt x="628194" y="501778"/>
                  </a:cubicBezTo>
                  <a:cubicBezTo>
                    <a:pt x="387419" y="509438"/>
                    <a:pt x="304722" y="511351"/>
                    <a:pt x="0" y="501778"/>
                  </a:cubicBezTo>
                  <a:lnTo>
                    <a:pt x="0" y="501778"/>
                  </a:lnTo>
                  <a:cubicBezTo>
                    <a:pt x="-20834" y="327103"/>
                    <a:pt x="13107" y="107396"/>
                    <a:pt x="0" y="0"/>
                  </a:cubicBezTo>
                  <a:close/>
                </a:path>
                <a:path w="1942867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20126" y="4462"/>
                    <a:pt x="456564" y="-22291"/>
                    <a:pt x="686480" y="0"/>
                  </a:cubicBezTo>
                  <a:cubicBezTo>
                    <a:pt x="916396" y="22291"/>
                    <a:pt x="1019646" y="-18685"/>
                    <a:pt x="1275816" y="0"/>
                  </a:cubicBezTo>
                  <a:cubicBezTo>
                    <a:pt x="1531986" y="18685"/>
                    <a:pt x="1729637" y="19400"/>
                    <a:pt x="1942867" y="0"/>
                  </a:cubicBezTo>
                  <a:lnTo>
                    <a:pt x="1942867" y="0"/>
                  </a:lnTo>
                  <a:cubicBezTo>
                    <a:pt x="1935051" y="135425"/>
                    <a:pt x="1924307" y="326993"/>
                    <a:pt x="1942867" y="501778"/>
                  </a:cubicBezTo>
                  <a:lnTo>
                    <a:pt x="1942867" y="501778"/>
                  </a:lnTo>
                  <a:cubicBezTo>
                    <a:pt x="1658223" y="493972"/>
                    <a:pt x="1500110" y="518094"/>
                    <a:pt x="1334102" y="501778"/>
                  </a:cubicBezTo>
                  <a:cubicBezTo>
                    <a:pt x="1168095" y="485462"/>
                    <a:pt x="879860" y="489273"/>
                    <a:pt x="647622" y="501778"/>
                  </a:cubicBezTo>
                  <a:cubicBezTo>
                    <a:pt x="415384" y="514283"/>
                    <a:pt x="212181" y="521201"/>
                    <a:pt x="0" y="501778"/>
                  </a:cubicBezTo>
                  <a:lnTo>
                    <a:pt x="0" y="501778"/>
                  </a:lnTo>
                  <a:cubicBezTo>
                    <a:pt x="-681" y="350518"/>
                    <a:pt x="15344" y="12038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휘도</a:t>
              </a:r>
              <a:r>
                <a:rPr kumimoji="1" lang="en-US" altLang="ko-KR" sz="2000" dirty="0"/>
                <a:t>, </a:t>
              </a:r>
              <a:r>
                <a:rPr kumimoji="1" lang="ko-KR" altLang="en-US" sz="2000" dirty="0"/>
                <a:t>빛의 밝기</a:t>
              </a:r>
              <a:endParaRPr lang="en-US" altLang="ko-KR" sz="20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FEA800-A5F9-7CEE-79D9-CC33C0171294}"/>
              </a:ext>
            </a:extLst>
          </p:cNvPr>
          <p:cNvGrpSpPr/>
          <p:nvPr/>
        </p:nvGrpSpPr>
        <p:grpSpPr>
          <a:xfrm>
            <a:off x="2674495" y="2155985"/>
            <a:ext cx="8539345" cy="823058"/>
            <a:chOff x="2431747" y="1485386"/>
            <a:chExt cx="8539345" cy="823058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CE2B159-B7A1-CE60-0D1D-4BE57E6BCE8A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방법</a:t>
              </a: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D1166F77-27A3-3D81-ADD4-638803B75EA1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7812255" cy="823058"/>
            </a:xfrm>
            <a:custGeom>
              <a:avLst/>
              <a:gdLst>
                <a:gd name="connsiteX0" fmla="*/ 0 w 7812255"/>
                <a:gd name="connsiteY0" fmla="*/ 0 h 823058"/>
                <a:gd name="connsiteX1" fmla="*/ 0 w 7812255"/>
                <a:gd name="connsiteY1" fmla="*/ 0 h 823058"/>
                <a:gd name="connsiteX2" fmla="*/ 729144 w 7812255"/>
                <a:gd name="connsiteY2" fmla="*/ 0 h 823058"/>
                <a:gd name="connsiteX3" fmla="*/ 1536410 w 7812255"/>
                <a:gd name="connsiteY3" fmla="*/ 0 h 823058"/>
                <a:gd name="connsiteX4" fmla="*/ 2031186 w 7812255"/>
                <a:gd name="connsiteY4" fmla="*/ 0 h 823058"/>
                <a:gd name="connsiteX5" fmla="*/ 2447840 w 7812255"/>
                <a:gd name="connsiteY5" fmla="*/ 0 h 823058"/>
                <a:gd name="connsiteX6" fmla="*/ 3020739 w 7812255"/>
                <a:gd name="connsiteY6" fmla="*/ 0 h 823058"/>
                <a:gd name="connsiteX7" fmla="*/ 3593637 w 7812255"/>
                <a:gd name="connsiteY7" fmla="*/ 0 h 823058"/>
                <a:gd name="connsiteX8" fmla="*/ 4010291 w 7812255"/>
                <a:gd name="connsiteY8" fmla="*/ 0 h 823058"/>
                <a:gd name="connsiteX9" fmla="*/ 4661312 w 7812255"/>
                <a:gd name="connsiteY9" fmla="*/ 0 h 823058"/>
                <a:gd name="connsiteX10" fmla="*/ 5390456 w 7812255"/>
                <a:gd name="connsiteY10" fmla="*/ 0 h 823058"/>
                <a:gd name="connsiteX11" fmla="*/ 5963355 w 7812255"/>
                <a:gd name="connsiteY11" fmla="*/ 0 h 823058"/>
                <a:gd name="connsiteX12" fmla="*/ 6536253 w 7812255"/>
                <a:gd name="connsiteY12" fmla="*/ 0 h 823058"/>
                <a:gd name="connsiteX13" fmla="*/ 7187275 w 7812255"/>
                <a:gd name="connsiteY13" fmla="*/ 0 h 823058"/>
                <a:gd name="connsiteX14" fmla="*/ 7812255 w 7812255"/>
                <a:gd name="connsiteY14" fmla="*/ 0 h 823058"/>
                <a:gd name="connsiteX15" fmla="*/ 7812255 w 7812255"/>
                <a:gd name="connsiteY15" fmla="*/ 0 h 823058"/>
                <a:gd name="connsiteX16" fmla="*/ 7812255 w 7812255"/>
                <a:gd name="connsiteY16" fmla="*/ 395068 h 823058"/>
                <a:gd name="connsiteX17" fmla="*/ 7812255 w 7812255"/>
                <a:gd name="connsiteY17" fmla="*/ 823058 h 823058"/>
                <a:gd name="connsiteX18" fmla="*/ 7812255 w 7812255"/>
                <a:gd name="connsiteY18" fmla="*/ 823058 h 823058"/>
                <a:gd name="connsiteX19" fmla="*/ 7083111 w 7812255"/>
                <a:gd name="connsiteY19" fmla="*/ 823058 h 823058"/>
                <a:gd name="connsiteX20" fmla="*/ 6510213 w 7812255"/>
                <a:gd name="connsiteY20" fmla="*/ 823058 h 823058"/>
                <a:gd name="connsiteX21" fmla="*/ 5937314 w 7812255"/>
                <a:gd name="connsiteY21" fmla="*/ 823058 h 823058"/>
                <a:gd name="connsiteX22" fmla="*/ 5364415 w 7812255"/>
                <a:gd name="connsiteY22" fmla="*/ 823058 h 823058"/>
                <a:gd name="connsiteX23" fmla="*/ 4791516 w 7812255"/>
                <a:gd name="connsiteY23" fmla="*/ 823058 h 823058"/>
                <a:gd name="connsiteX24" fmla="*/ 4140495 w 7812255"/>
                <a:gd name="connsiteY24" fmla="*/ 823058 h 823058"/>
                <a:gd name="connsiteX25" fmla="*/ 3411351 w 7812255"/>
                <a:gd name="connsiteY25" fmla="*/ 823058 h 823058"/>
                <a:gd name="connsiteX26" fmla="*/ 2838453 w 7812255"/>
                <a:gd name="connsiteY26" fmla="*/ 823058 h 823058"/>
                <a:gd name="connsiteX27" fmla="*/ 2265554 w 7812255"/>
                <a:gd name="connsiteY27" fmla="*/ 823058 h 823058"/>
                <a:gd name="connsiteX28" fmla="*/ 1770778 w 7812255"/>
                <a:gd name="connsiteY28" fmla="*/ 823058 h 823058"/>
                <a:gd name="connsiteX29" fmla="*/ 1041634 w 7812255"/>
                <a:gd name="connsiteY29" fmla="*/ 823058 h 823058"/>
                <a:gd name="connsiteX30" fmla="*/ 0 w 7812255"/>
                <a:gd name="connsiteY30" fmla="*/ 823058 h 823058"/>
                <a:gd name="connsiteX31" fmla="*/ 0 w 7812255"/>
                <a:gd name="connsiteY31" fmla="*/ 823058 h 823058"/>
                <a:gd name="connsiteX32" fmla="*/ 0 w 7812255"/>
                <a:gd name="connsiteY32" fmla="*/ 427990 h 823058"/>
                <a:gd name="connsiteX33" fmla="*/ 0 w 7812255"/>
                <a:gd name="connsiteY33" fmla="*/ 0 h 82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812255" h="82305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34468" y="12296"/>
                    <a:pt x="522022" y="4190"/>
                    <a:pt x="729144" y="0"/>
                  </a:cubicBezTo>
                  <a:cubicBezTo>
                    <a:pt x="936266" y="-4190"/>
                    <a:pt x="1177486" y="-11372"/>
                    <a:pt x="1536410" y="0"/>
                  </a:cubicBezTo>
                  <a:cubicBezTo>
                    <a:pt x="1895334" y="11372"/>
                    <a:pt x="1836148" y="-24055"/>
                    <a:pt x="2031186" y="0"/>
                  </a:cubicBezTo>
                  <a:cubicBezTo>
                    <a:pt x="2226224" y="24055"/>
                    <a:pt x="2276851" y="8882"/>
                    <a:pt x="2447840" y="0"/>
                  </a:cubicBezTo>
                  <a:cubicBezTo>
                    <a:pt x="2618829" y="-8882"/>
                    <a:pt x="2774358" y="-15864"/>
                    <a:pt x="3020739" y="0"/>
                  </a:cubicBezTo>
                  <a:cubicBezTo>
                    <a:pt x="3267120" y="15864"/>
                    <a:pt x="3437756" y="23157"/>
                    <a:pt x="3593637" y="0"/>
                  </a:cubicBezTo>
                  <a:cubicBezTo>
                    <a:pt x="3749518" y="-23157"/>
                    <a:pt x="3903005" y="-10171"/>
                    <a:pt x="4010291" y="0"/>
                  </a:cubicBezTo>
                  <a:cubicBezTo>
                    <a:pt x="4117577" y="10171"/>
                    <a:pt x="4337456" y="19951"/>
                    <a:pt x="4661312" y="0"/>
                  </a:cubicBezTo>
                  <a:cubicBezTo>
                    <a:pt x="4985168" y="-19951"/>
                    <a:pt x="5080632" y="10379"/>
                    <a:pt x="5390456" y="0"/>
                  </a:cubicBezTo>
                  <a:cubicBezTo>
                    <a:pt x="5700280" y="-10379"/>
                    <a:pt x="5684894" y="13240"/>
                    <a:pt x="5963355" y="0"/>
                  </a:cubicBezTo>
                  <a:cubicBezTo>
                    <a:pt x="6241816" y="-13240"/>
                    <a:pt x="6399829" y="17729"/>
                    <a:pt x="6536253" y="0"/>
                  </a:cubicBezTo>
                  <a:cubicBezTo>
                    <a:pt x="6672677" y="-17729"/>
                    <a:pt x="6947146" y="22240"/>
                    <a:pt x="7187275" y="0"/>
                  </a:cubicBezTo>
                  <a:cubicBezTo>
                    <a:pt x="7427404" y="-22240"/>
                    <a:pt x="7509563" y="8661"/>
                    <a:pt x="7812255" y="0"/>
                  </a:cubicBezTo>
                  <a:lnTo>
                    <a:pt x="7812255" y="0"/>
                  </a:lnTo>
                  <a:cubicBezTo>
                    <a:pt x="7797429" y="89767"/>
                    <a:pt x="7822937" y="248427"/>
                    <a:pt x="7812255" y="395068"/>
                  </a:cubicBezTo>
                  <a:cubicBezTo>
                    <a:pt x="7801573" y="541709"/>
                    <a:pt x="7822398" y="637363"/>
                    <a:pt x="7812255" y="823058"/>
                  </a:cubicBezTo>
                  <a:lnTo>
                    <a:pt x="7812255" y="823058"/>
                  </a:lnTo>
                  <a:cubicBezTo>
                    <a:pt x="7455699" y="850459"/>
                    <a:pt x="7318518" y="804211"/>
                    <a:pt x="7083111" y="823058"/>
                  </a:cubicBezTo>
                  <a:cubicBezTo>
                    <a:pt x="6847704" y="841905"/>
                    <a:pt x="6660212" y="819414"/>
                    <a:pt x="6510213" y="823058"/>
                  </a:cubicBezTo>
                  <a:cubicBezTo>
                    <a:pt x="6360214" y="826702"/>
                    <a:pt x="6133175" y="802904"/>
                    <a:pt x="5937314" y="823058"/>
                  </a:cubicBezTo>
                  <a:cubicBezTo>
                    <a:pt x="5741453" y="843212"/>
                    <a:pt x="5481607" y="844767"/>
                    <a:pt x="5364415" y="823058"/>
                  </a:cubicBezTo>
                  <a:cubicBezTo>
                    <a:pt x="5247223" y="801349"/>
                    <a:pt x="4977470" y="795602"/>
                    <a:pt x="4791516" y="823058"/>
                  </a:cubicBezTo>
                  <a:cubicBezTo>
                    <a:pt x="4605562" y="850514"/>
                    <a:pt x="4457566" y="839507"/>
                    <a:pt x="4140495" y="823058"/>
                  </a:cubicBezTo>
                  <a:cubicBezTo>
                    <a:pt x="3823424" y="806609"/>
                    <a:pt x="3732256" y="802788"/>
                    <a:pt x="3411351" y="823058"/>
                  </a:cubicBezTo>
                  <a:cubicBezTo>
                    <a:pt x="3090446" y="843328"/>
                    <a:pt x="3015174" y="803341"/>
                    <a:pt x="2838453" y="823058"/>
                  </a:cubicBezTo>
                  <a:cubicBezTo>
                    <a:pt x="2661732" y="842775"/>
                    <a:pt x="2411726" y="824131"/>
                    <a:pt x="2265554" y="823058"/>
                  </a:cubicBezTo>
                  <a:cubicBezTo>
                    <a:pt x="2119382" y="821985"/>
                    <a:pt x="1891614" y="823610"/>
                    <a:pt x="1770778" y="823058"/>
                  </a:cubicBezTo>
                  <a:cubicBezTo>
                    <a:pt x="1649942" y="822506"/>
                    <a:pt x="1379606" y="787996"/>
                    <a:pt x="1041634" y="823058"/>
                  </a:cubicBezTo>
                  <a:cubicBezTo>
                    <a:pt x="703662" y="858120"/>
                    <a:pt x="229052" y="773733"/>
                    <a:pt x="0" y="823058"/>
                  </a:cubicBezTo>
                  <a:lnTo>
                    <a:pt x="0" y="823058"/>
                  </a:lnTo>
                  <a:cubicBezTo>
                    <a:pt x="10335" y="705589"/>
                    <a:pt x="-1680" y="612995"/>
                    <a:pt x="0" y="427990"/>
                  </a:cubicBezTo>
                  <a:cubicBezTo>
                    <a:pt x="1680" y="242985"/>
                    <a:pt x="8007" y="139799"/>
                    <a:pt x="0" y="0"/>
                  </a:cubicBezTo>
                  <a:close/>
                </a:path>
                <a:path w="7812255" h="82305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41812" y="-35735"/>
                    <a:pt x="452520" y="4303"/>
                    <a:pt x="807266" y="0"/>
                  </a:cubicBezTo>
                  <a:cubicBezTo>
                    <a:pt x="1162012" y="-4303"/>
                    <a:pt x="1095338" y="-12822"/>
                    <a:pt x="1223920" y="0"/>
                  </a:cubicBezTo>
                  <a:cubicBezTo>
                    <a:pt x="1352502" y="12822"/>
                    <a:pt x="1551388" y="-21993"/>
                    <a:pt x="1796819" y="0"/>
                  </a:cubicBezTo>
                  <a:cubicBezTo>
                    <a:pt x="2042250" y="21993"/>
                    <a:pt x="2286363" y="18139"/>
                    <a:pt x="2525962" y="0"/>
                  </a:cubicBezTo>
                  <a:cubicBezTo>
                    <a:pt x="2765561" y="-18139"/>
                    <a:pt x="3092491" y="-1101"/>
                    <a:pt x="3255106" y="0"/>
                  </a:cubicBezTo>
                  <a:cubicBezTo>
                    <a:pt x="3417721" y="1101"/>
                    <a:pt x="3504615" y="11558"/>
                    <a:pt x="3671760" y="0"/>
                  </a:cubicBezTo>
                  <a:cubicBezTo>
                    <a:pt x="3838905" y="-11558"/>
                    <a:pt x="4021455" y="16560"/>
                    <a:pt x="4166536" y="0"/>
                  </a:cubicBezTo>
                  <a:cubicBezTo>
                    <a:pt x="4311617" y="-16560"/>
                    <a:pt x="4651030" y="19520"/>
                    <a:pt x="4973802" y="0"/>
                  </a:cubicBezTo>
                  <a:cubicBezTo>
                    <a:pt x="5296574" y="-19520"/>
                    <a:pt x="5463005" y="34511"/>
                    <a:pt x="5702946" y="0"/>
                  </a:cubicBezTo>
                  <a:cubicBezTo>
                    <a:pt x="5942887" y="-34511"/>
                    <a:pt x="6143202" y="10049"/>
                    <a:pt x="6432090" y="0"/>
                  </a:cubicBezTo>
                  <a:cubicBezTo>
                    <a:pt x="6720978" y="-10049"/>
                    <a:pt x="6841847" y="-10717"/>
                    <a:pt x="7161234" y="0"/>
                  </a:cubicBezTo>
                  <a:cubicBezTo>
                    <a:pt x="7480621" y="10717"/>
                    <a:pt x="7624026" y="-92"/>
                    <a:pt x="7812255" y="0"/>
                  </a:cubicBezTo>
                  <a:lnTo>
                    <a:pt x="7812255" y="0"/>
                  </a:lnTo>
                  <a:cubicBezTo>
                    <a:pt x="7794116" y="178313"/>
                    <a:pt x="7824491" y="288514"/>
                    <a:pt x="7812255" y="403298"/>
                  </a:cubicBezTo>
                  <a:cubicBezTo>
                    <a:pt x="7800019" y="518082"/>
                    <a:pt x="7801290" y="679937"/>
                    <a:pt x="7812255" y="823058"/>
                  </a:cubicBezTo>
                  <a:lnTo>
                    <a:pt x="7812255" y="823058"/>
                  </a:lnTo>
                  <a:cubicBezTo>
                    <a:pt x="7637731" y="808682"/>
                    <a:pt x="7484887" y="807443"/>
                    <a:pt x="7395601" y="823058"/>
                  </a:cubicBezTo>
                  <a:cubicBezTo>
                    <a:pt x="7306315" y="838673"/>
                    <a:pt x="7078261" y="803440"/>
                    <a:pt x="6900825" y="823058"/>
                  </a:cubicBezTo>
                  <a:cubicBezTo>
                    <a:pt x="6723389" y="842676"/>
                    <a:pt x="6383921" y="817622"/>
                    <a:pt x="6093559" y="823058"/>
                  </a:cubicBezTo>
                  <a:cubicBezTo>
                    <a:pt x="5803197" y="828494"/>
                    <a:pt x="5611612" y="783261"/>
                    <a:pt x="5286293" y="823058"/>
                  </a:cubicBezTo>
                  <a:cubicBezTo>
                    <a:pt x="4960974" y="862855"/>
                    <a:pt x="4931547" y="846070"/>
                    <a:pt x="4635271" y="823058"/>
                  </a:cubicBezTo>
                  <a:cubicBezTo>
                    <a:pt x="4338995" y="800046"/>
                    <a:pt x="4019187" y="815852"/>
                    <a:pt x="3828005" y="823058"/>
                  </a:cubicBezTo>
                  <a:cubicBezTo>
                    <a:pt x="3636823" y="830264"/>
                    <a:pt x="3541377" y="843282"/>
                    <a:pt x="3411351" y="823058"/>
                  </a:cubicBezTo>
                  <a:cubicBezTo>
                    <a:pt x="3281325" y="802834"/>
                    <a:pt x="3022184" y="854952"/>
                    <a:pt x="2760330" y="823058"/>
                  </a:cubicBezTo>
                  <a:cubicBezTo>
                    <a:pt x="2498476" y="791164"/>
                    <a:pt x="2251708" y="825449"/>
                    <a:pt x="2031186" y="823058"/>
                  </a:cubicBezTo>
                  <a:cubicBezTo>
                    <a:pt x="1810664" y="820667"/>
                    <a:pt x="1674732" y="850541"/>
                    <a:pt x="1380165" y="823058"/>
                  </a:cubicBezTo>
                  <a:cubicBezTo>
                    <a:pt x="1085598" y="795575"/>
                    <a:pt x="1018076" y="841021"/>
                    <a:pt x="807266" y="823058"/>
                  </a:cubicBezTo>
                  <a:cubicBezTo>
                    <a:pt x="596456" y="805095"/>
                    <a:pt x="243792" y="828258"/>
                    <a:pt x="0" y="823058"/>
                  </a:cubicBezTo>
                  <a:lnTo>
                    <a:pt x="0" y="823058"/>
                  </a:lnTo>
                  <a:cubicBezTo>
                    <a:pt x="9272" y="666889"/>
                    <a:pt x="-19484" y="536805"/>
                    <a:pt x="0" y="411529"/>
                  </a:cubicBezTo>
                  <a:cubicBezTo>
                    <a:pt x="19484" y="286253"/>
                    <a:pt x="19674" y="15198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픽셀</a:t>
              </a:r>
              <a:r>
                <a:rPr kumimoji="1" lang="en-US" altLang="ko-KR" sz="2000" dirty="0"/>
                <a:t>(R, G, B) </a:t>
              </a:r>
              <a:r>
                <a:rPr kumimoji="1" lang="ko-KR" altLang="en-US" sz="2000" dirty="0"/>
                <a:t>값 자체를 사용 </a:t>
              </a:r>
              <a:r>
                <a:rPr kumimoji="1" lang="en-US" altLang="ko-KR" sz="2000" dirty="0"/>
                <a:t>(</a:t>
              </a:r>
              <a:r>
                <a:rPr kumimoji="1" lang="ko-KR" altLang="en-US" sz="2000" dirty="0"/>
                <a:t>픽셀 값이 클수록 밝다는 의미이므로</a:t>
              </a:r>
              <a:r>
                <a:rPr kumimoji="1" lang="en-US" altLang="ko-KR" sz="2000" dirty="0"/>
                <a:t>)</a:t>
              </a:r>
            </a:p>
            <a:p>
              <a:pPr algn="l">
                <a:lnSpc>
                  <a:spcPct val="100000"/>
                </a:lnSpc>
              </a:pPr>
              <a:r>
                <a:rPr kumimoji="1" lang="en-US" altLang="ko-KR" sz="2000" dirty="0"/>
                <a:t>-&gt; </a:t>
              </a:r>
              <a:r>
                <a:rPr kumimoji="1" lang="ko-KR" altLang="en-US" sz="2000" dirty="0"/>
                <a:t>픽셀 값의 평균</a:t>
              </a:r>
              <a:endParaRPr kumimoji="1"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838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400" dirty="0"/>
              <a:t>1) Luminance</a:t>
            </a:r>
            <a:endParaRPr kumimoji="1" lang="ko-KR" altLang="en-US" dirty="0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0FE4458C-D359-D220-9F5A-E230FD68DD6C}"/>
              </a:ext>
            </a:extLst>
          </p:cNvPr>
          <p:cNvSpPr/>
          <p:nvPr/>
        </p:nvSpPr>
        <p:spPr>
          <a:xfrm rot="10800000">
            <a:off x="299210" y="1129218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D2B902-E55A-9EF3-A951-C8CFBFE3FD47}"/>
              </a:ext>
            </a:extLst>
          </p:cNvPr>
          <p:cNvGrpSpPr/>
          <p:nvPr/>
        </p:nvGrpSpPr>
        <p:grpSpPr>
          <a:xfrm>
            <a:off x="3635347" y="2749932"/>
            <a:ext cx="7062854" cy="3454899"/>
            <a:chOff x="3586579" y="2703094"/>
            <a:chExt cx="7062854" cy="3454899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4CFF2F1D-5E05-8E13-9DD6-87A342B0FD03}"/>
                </a:ext>
              </a:extLst>
            </p:cNvPr>
            <p:cNvSpPr txBox="1">
              <a:spLocks/>
            </p:cNvSpPr>
            <p:nvPr/>
          </p:nvSpPr>
          <p:spPr>
            <a:xfrm>
              <a:off x="3586579" y="2703094"/>
              <a:ext cx="6825389" cy="3454899"/>
            </a:xfrm>
            <a:custGeom>
              <a:avLst/>
              <a:gdLst>
                <a:gd name="connsiteX0" fmla="*/ 0 w 6825389"/>
                <a:gd name="connsiteY0" fmla="*/ 847072 h 3454899"/>
                <a:gd name="connsiteX1" fmla="*/ 847072 w 6825389"/>
                <a:gd name="connsiteY1" fmla="*/ 0 h 3454899"/>
                <a:gd name="connsiteX2" fmla="*/ 1539790 w 6825389"/>
                <a:gd name="connsiteY2" fmla="*/ 0 h 3454899"/>
                <a:gd name="connsiteX3" fmla="*/ 2181196 w 6825389"/>
                <a:gd name="connsiteY3" fmla="*/ 0 h 3454899"/>
                <a:gd name="connsiteX4" fmla="*/ 2668664 w 6825389"/>
                <a:gd name="connsiteY4" fmla="*/ 0 h 3454899"/>
                <a:gd name="connsiteX5" fmla="*/ 3156132 w 6825389"/>
                <a:gd name="connsiteY5" fmla="*/ 0 h 3454899"/>
                <a:gd name="connsiteX6" fmla="*/ 3848850 w 6825389"/>
                <a:gd name="connsiteY6" fmla="*/ 0 h 3454899"/>
                <a:gd name="connsiteX7" fmla="*/ 4541568 w 6825389"/>
                <a:gd name="connsiteY7" fmla="*/ 0 h 3454899"/>
                <a:gd name="connsiteX8" fmla="*/ 5131662 w 6825389"/>
                <a:gd name="connsiteY8" fmla="*/ 0 h 3454899"/>
                <a:gd name="connsiteX9" fmla="*/ 5978317 w 6825389"/>
                <a:gd name="connsiteY9" fmla="*/ 0 h 3454899"/>
                <a:gd name="connsiteX10" fmla="*/ 6825389 w 6825389"/>
                <a:gd name="connsiteY10" fmla="*/ 847072 h 3454899"/>
                <a:gd name="connsiteX11" fmla="*/ 6825389 w 6825389"/>
                <a:gd name="connsiteY11" fmla="*/ 1416383 h 3454899"/>
                <a:gd name="connsiteX12" fmla="*/ 6825389 w 6825389"/>
                <a:gd name="connsiteY12" fmla="*/ 2020909 h 3454899"/>
                <a:gd name="connsiteX13" fmla="*/ 6825389 w 6825389"/>
                <a:gd name="connsiteY13" fmla="*/ 2607827 h 3454899"/>
                <a:gd name="connsiteX14" fmla="*/ 5978317 w 6825389"/>
                <a:gd name="connsiteY14" fmla="*/ 3454899 h 3454899"/>
                <a:gd name="connsiteX15" fmla="*/ 5234286 w 6825389"/>
                <a:gd name="connsiteY15" fmla="*/ 3454899 h 3454899"/>
                <a:gd name="connsiteX16" fmla="*/ 4541568 w 6825389"/>
                <a:gd name="connsiteY16" fmla="*/ 3454899 h 3454899"/>
                <a:gd name="connsiteX17" fmla="*/ 3951475 w 6825389"/>
                <a:gd name="connsiteY17" fmla="*/ 3454899 h 3454899"/>
                <a:gd name="connsiteX18" fmla="*/ 3258757 w 6825389"/>
                <a:gd name="connsiteY18" fmla="*/ 3454899 h 3454899"/>
                <a:gd name="connsiteX19" fmla="*/ 2566039 w 6825389"/>
                <a:gd name="connsiteY19" fmla="*/ 3454899 h 3454899"/>
                <a:gd name="connsiteX20" fmla="*/ 1975946 w 6825389"/>
                <a:gd name="connsiteY20" fmla="*/ 3454899 h 3454899"/>
                <a:gd name="connsiteX21" fmla="*/ 1488478 w 6825389"/>
                <a:gd name="connsiteY21" fmla="*/ 3454899 h 3454899"/>
                <a:gd name="connsiteX22" fmla="*/ 847072 w 6825389"/>
                <a:gd name="connsiteY22" fmla="*/ 3454899 h 3454899"/>
                <a:gd name="connsiteX23" fmla="*/ 0 w 6825389"/>
                <a:gd name="connsiteY23" fmla="*/ 2607827 h 3454899"/>
                <a:gd name="connsiteX24" fmla="*/ 0 w 6825389"/>
                <a:gd name="connsiteY24" fmla="*/ 2020909 h 3454899"/>
                <a:gd name="connsiteX25" fmla="*/ 0 w 6825389"/>
                <a:gd name="connsiteY25" fmla="*/ 1398775 h 3454899"/>
                <a:gd name="connsiteX26" fmla="*/ 0 w 6825389"/>
                <a:gd name="connsiteY26" fmla="*/ 847072 h 345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25389" h="3454899" fill="none" extrusionOk="0">
                  <a:moveTo>
                    <a:pt x="0" y="847072"/>
                  </a:moveTo>
                  <a:cubicBezTo>
                    <a:pt x="-12751" y="344527"/>
                    <a:pt x="300568" y="-77715"/>
                    <a:pt x="847072" y="0"/>
                  </a:cubicBezTo>
                  <a:cubicBezTo>
                    <a:pt x="1025553" y="-30446"/>
                    <a:pt x="1362981" y="24613"/>
                    <a:pt x="1539790" y="0"/>
                  </a:cubicBezTo>
                  <a:cubicBezTo>
                    <a:pt x="1716599" y="-24613"/>
                    <a:pt x="1910258" y="3259"/>
                    <a:pt x="2181196" y="0"/>
                  </a:cubicBezTo>
                  <a:cubicBezTo>
                    <a:pt x="2452134" y="-3259"/>
                    <a:pt x="2519504" y="-23142"/>
                    <a:pt x="2668664" y="0"/>
                  </a:cubicBezTo>
                  <a:cubicBezTo>
                    <a:pt x="2817824" y="23142"/>
                    <a:pt x="2925998" y="15406"/>
                    <a:pt x="3156132" y="0"/>
                  </a:cubicBezTo>
                  <a:cubicBezTo>
                    <a:pt x="3386266" y="-15406"/>
                    <a:pt x="3694714" y="-2402"/>
                    <a:pt x="3848850" y="0"/>
                  </a:cubicBezTo>
                  <a:cubicBezTo>
                    <a:pt x="4002986" y="2402"/>
                    <a:pt x="4354567" y="-16121"/>
                    <a:pt x="4541568" y="0"/>
                  </a:cubicBezTo>
                  <a:cubicBezTo>
                    <a:pt x="4728569" y="16121"/>
                    <a:pt x="5008789" y="-11203"/>
                    <a:pt x="5131662" y="0"/>
                  </a:cubicBezTo>
                  <a:cubicBezTo>
                    <a:pt x="5254535" y="11203"/>
                    <a:pt x="5607602" y="19677"/>
                    <a:pt x="5978317" y="0"/>
                  </a:cubicBezTo>
                  <a:cubicBezTo>
                    <a:pt x="6356476" y="-28539"/>
                    <a:pt x="6824927" y="320139"/>
                    <a:pt x="6825389" y="847072"/>
                  </a:cubicBezTo>
                  <a:cubicBezTo>
                    <a:pt x="6810207" y="969930"/>
                    <a:pt x="6829074" y="1223384"/>
                    <a:pt x="6825389" y="1416383"/>
                  </a:cubicBezTo>
                  <a:cubicBezTo>
                    <a:pt x="6821704" y="1609382"/>
                    <a:pt x="6850888" y="1762467"/>
                    <a:pt x="6825389" y="2020909"/>
                  </a:cubicBezTo>
                  <a:cubicBezTo>
                    <a:pt x="6799890" y="2279351"/>
                    <a:pt x="6822941" y="2379520"/>
                    <a:pt x="6825389" y="2607827"/>
                  </a:cubicBezTo>
                  <a:cubicBezTo>
                    <a:pt x="6751138" y="3133495"/>
                    <a:pt x="6376766" y="3495122"/>
                    <a:pt x="5978317" y="3454899"/>
                  </a:cubicBezTo>
                  <a:cubicBezTo>
                    <a:pt x="5781600" y="3482379"/>
                    <a:pt x="5474478" y="3454202"/>
                    <a:pt x="5234286" y="3454899"/>
                  </a:cubicBezTo>
                  <a:cubicBezTo>
                    <a:pt x="4994094" y="3455596"/>
                    <a:pt x="4712247" y="3430544"/>
                    <a:pt x="4541568" y="3454899"/>
                  </a:cubicBezTo>
                  <a:cubicBezTo>
                    <a:pt x="4370889" y="3479254"/>
                    <a:pt x="4069548" y="3477421"/>
                    <a:pt x="3951475" y="3454899"/>
                  </a:cubicBezTo>
                  <a:cubicBezTo>
                    <a:pt x="3833402" y="3432377"/>
                    <a:pt x="3477415" y="3478522"/>
                    <a:pt x="3258757" y="3454899"/>
                  </a:cubicBezTo>
                  <a:cubicBezTo>
                    <a:pt x="3040099" y="3431276"/>
                    <a:pt x="2801095" y="3477169"/>
                    <a:pt x="2566039" y="3454899"/>
                  </a:cubicBezTo>
                  <a:cubicBezTo>
                    <a:pt x="2330983" y="3432629"/>
                    <a:pt x="2262833" y="3429958"/>
                    <a:pt x="1975946" y="3454899"/>
                  </a:cubicBezTo>
                  <a:cubicBezTo>
                    <a:pt x="1689059" y="3479840"/>
                    <a:pt x="1596276" y="3466789"/>
                    <a:pt x="1488478" y="3454899"/>
                  </a:cubicBezTo>
                  <a:cubicBezTo>
                    <a:pt x="1380680" y="3443009"/>
                    <a:pt x="1023405" y="3432317"/>
                    <a:pt x="847072" y="3454899"/>
                  </a:cubicBezTo>
                  <a:cubicBezTo>
                    <a:pt x="445380" y="3481736"/>
                    <a:pt x="27103" y="3132255"/>
                    <a:pt x="0" y="2607827"/>
                  </a:cubicBezTo>
                  <a:cubicBezTo>
                    <a:pt x="-2596" y="2369355"/>
                    <a:pt x="-25925" y="2166846"/>
                    <a:pt x="0" y="2020909"/>
                  </a:cubicBezTo>
                  <a:cubicBezTo>
                    <a:pt x="25925" y="1874972"/>
                    <a:pt x="-29862" y="1707415"/>
                    <a:pt x="0" y="1398775"/>
                  </a:cubicBezTo>
                  <a:cubicBezTo>
                    <a:pt x="29862" y="1090135"/>
                    <a:pt x="-21516" y="1080251"/>
                    <a:pt x="0" y="847072"/>
                  </a:cubicBezTo>
                  <a:close/>
                </a:path>
                <a:path w="6825389" h="3454899" stroke="0" extrusionOk="0">
                  <a:moveTo>
                    <a:pt x="0" y="847072"/>
                  </a:moveTo>
                  <a:cubicBezTo>
                    <a:pt x="20460" y="381677"/>
                    <a:pt x="344381" y="-46910"/>
                    <a:pt x="847072" y="0"/>
                  </a:cubicBezTo>
                  <a:cubicBezTo>
                    <a:pt x="1112304" y="24943"/>
                    <a:pt x="1236347" y="15031"/>
                    <a:pt x="1385853" y="0"/>
                  </a:cubicBezTo>
                  <a:cubicBezTo>
                    <a:pt x="1535359" y="-15031"/>
                    <a:pt x="1776542" y="28569"/>
                    <a:pt x="1975946" y="0"/>
                  </a:cubicBezTo>
                  <a:cubicBezTo>
                    <a:pt x="2175350" y="-28569"/>
                    <a:pt x="2325140" y="-754"/>
                    <a:pt x="2514727" y="0"/>
                  </a:cubicBezTo>
                  <a:cubicBezTo>
                    <a:pt x="2704314" y="754"/>
                    <a:pt x="2864553" y="13049"/>
                    <a:pt x="3207445" y="0"/>
                  </a:cubicBezTo>
                  <a:cubicBezTo>
                    <a:pt x="3550337" y="-13049"/>
                    <a:pt x="3715203" y="-30680"/>
                    <a:pt x="3900163" y="0"/>
                  </a:cubicBezTo>
                  <a:cubicBezTo>
                    <a:pt x="4085123" y="30680"/>
                    <a:pt x="4283715" y="19783"/>
                    <a:pt x="4644193" y="0"/>
                  </a:cubicBezTo>
                  <a:cubicBezTo>
                    <a:pt x="5004671" y="-19783"/>
                    <a:pt x="4978261" y="22778"/>
                    <a:pt x="5234286" y="0"/>
                  </a:cubicBezTo>
                  <a:cubicBezTo>
                    <a:pt x="5490311" y="-22778"/>
                    <a:pt x="5707020" y="19140"/>
                    <a:pt x="5978317" y="0"/>
                  </a:cubicBezTo>
                  <a:cubicBezTo>
                    <a:pt x="6455469" y="10774"/>
                    <a:pt x="6888339" y="300932"/>
                    <a:pt x="6825389" y="847072"/>
                  </a:cubicBezTo>
                  <a:cubicBezTo>
                    <a:pt x="6841383" y="1081241"/>
                    <a:pt x="6845387" y="1177317"/>
                    <a:pt x="6825389" y="1469205"/>
                  </a:cubicBezTo>
                  <a:cubicBezTo>
                    <a:pt x="6805391" y="1761093"/>
                    <a:pt x="6819242" y="1790669"/>
                    <a:pt x="6825389" y="2020909"/>
                  </a:cubicBezTo>
                  <a:cubicBezTo>
                    <a:pt x="6831536" y="2251149"/>
                    <a:pt x="6845821" y="2335902"/>
                    <a:pt x="6825389" y="2607827"/>
                  </a:cubicBezTo>
                  <a:cubicBezTo>
                    <a:pt x="6858433" y="3123130"/>
                    <a:pt x="6372171" y="3492051"/>
                    <a:pt x="5978317" y="3454899"/>
                  </a:cubicBezTo>
                  <a:cubicBezTo>
                    <a:pt x="5757026" y="3461119"/>
                    <a:pt x="5398132" y="3437581"/>
                    <a:pt x="5234286" y="3454899"/>
                  </a:cubicBezTo>
                  <a:cubicBezTo>
                    <a:pt x="5070440" y="3472217"/>
                    <a:pt x="4661491" y="3455883"/>
                    <a:pt x="4490256" y="3454899"/>
                  </a:cubicBezTo>
                  <a:cubicBezTo>
                    <a:pt x="4319021" y="3453916"/>
                    <a:pt x="4070775" y="3466348"/>
                    <a:pt x="3746225" y="3454899"/>
                  </a:cubicBezTo>
                  <a:cubicBezTo>
                    <a:pt x="3421675" y="3443450"/>
                    <a:pt x="3329183" y="3425824"/>
                    <a:pt x="3104820" y="3454899"/>
                  </a:cubicBezTo>
                  <a:cubicBezTo>
                    <a:pt x="2880457" y="3483974"/>
                    <a:pt x="2588037" y="3484103"/>
                    <a:pt x="2360789" y="3454899"/>
                  </a:cubicBezTo>
                  <a:cubicBezTo>
                    <a:pt x="2133541" y="3425695"/>
                    <a:pt x="2049633" y="3441391"/>
                    <a:pt x="1873321" y="3454899"/>
                  </a:cubicBezTo>
                  <a:cubicBezTo>
                    <a:pt x="1697009" y="3468407"/>
                    <a:pt x="1357453" y="3471476"/>
                    <a:pt x="847072" y="3454899"/>
                  </a:cubicBezTo>
                  <a:cubicBezTo>
                    <a:pt x="323840" y="3449216"/>
                    <a:pt x="-25208" y="3088312"/>
                    <a:pt x="0" y="2607827"/>
                  </a:cubicBezTo>
                  <a:cubicBezTo>
                    <a:pt x="14538" y="2341512"/>
                    <a:pt x="12668" y="2312063"/>
                    <a:pt x="0" y="2056124"/>
                  </a:cubicBezTo>
                  <a:cubicBezTo>
                    <a:pt x="-12668" y="1800185"/>
                    <a:pt x="-1161" y="1746986"/>
                    <a:pt x="0" y="1522028"/>
                  </a:cubicBezTo>
                  <a:cubicBezTo>
                    <a:pt x="1161" y="1297070"/>
                    <a:pt x="9279" y="1035089"/>
                    <a:pt x="0" y="84707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1E4AB2D-B753-807B-3A07-F5B72C086D42}"/>
                </a:ext>
              </a:extLst>
            </p:cNvPr>
            <p:cNvGrpSpPr/>
            <p:nvPr/>
          </p:nvGrpSpPr>
          <p:grpSpPr>
            <a:xfrm>
              <a:off x="3720691" y="3264965"/>
              <a:ext cx="6928742" cy="1803892"/>
              <a:chOff x="5012154" y="3068905"/>
              <a:chExt cx="6928742" cy="180389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6A3D27E-AC58-0FE3-44E0-7030309F9FF8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154" y="3068905"/>
                    <a:ext cx="4117743" cy="180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2800" b="1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d>
                            <m:dPr>
                              <m:ctrlP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800" b="1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ko-KR" sz="280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i="1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6A3D27E-AC58-0FE3-44E0-7030309F9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2154" y="3068905"/>
                    <a:ext cx="4117743" cy="180389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69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CCAA424-A118-F18E-960C-AA14F7FBFDF0}"/>
                      </a:ext>
                    </a:extLst>
                  </p:cNvPr>
                  <p:cNvSpPr txBox="1"/>
                  <p:nvPr/>
                </p:nvSpPr>
                <p:spPr>
                  <a:xfrm>
                    <a:off x="8892664" y="3284075"/>
                    <a:ext cx="3048232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28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8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8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80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solidFill>
                                            <a:srgbClr val="56330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8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8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CCAA424-A118-F18E-960C-AA14F7FBF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664" y="3284075"/>
                    <a:ext cx="3048232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381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1F7ABFC-0F5E-1001-6397-79DB96EA099C}"/>
                    </a:ext>
                  </a:extLst>
                </p:cNvPr>
                <p:cNvSpPr txBox="1"/>
                <p:nvPr/>
              </p:nvSpPr>
              <p:spPr>
                <a:xfrm>
                  <a:off x="4731319" y="4430543"/>
                  <a:ext cx="4535907" cy="13476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luminance of image x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luminance of image y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constant (usually 0.01)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range of pixel value (usually 255)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1F7ABFC-0F5E-1001-6397-79DB96EA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319" y="4430543"/>
                  <a:ext cx="4535907" cy="1347613"/>
                </a:xfrm>
                <a:prstGeom prst="rect">
                  <a:avLst/>
                </a:prstGeom>
                <a:blipFill>
                  <a:blip r:embed="rId4"/>
                  <a:stretch>
                    <a:fillRect t="-2804" b="-65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888ED-4942-1D14-D62E-984A83ADAD3E}"/>
              </a:ext>
            </a:extLst>
          </p:cNvPr>
          <p:cNvGrpSpPr/>
          <p:nvPr/>
        </p:nvGrpSpPr>
        <p:grpSpPr>
          <a:xfrm>
            <a:off x="2674495" y="1495626"/>
            <a:ext cx="8139809" cy="999522"/>
            <a:chOff x="2674495" y="1495626"/>
            <a:chExt cx="8139809" cy="999522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088FAB3F-EF9A-F57E-8C7A-872245118165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1495626"/>
              <a:ext cx="3418705" cy="501778"/>
            </a:xfrm>
            <a:custGeom>
              <a:avLst/>
              <a:gdLst>
                <a:gd name="connsiteX0" fmla="*/ 0 w 3418705"/>
                <a:gd name="connsiteY0" fmla="*/ 0 h 501778"/>
                <a:gd name="connsiteX1" fmla="*/ 0 w 3418705"/>
                <a:gd name="connsiteY1" fmla="*/ 0 h 501778"/>
                <a:gd name="connsiteX2" fmla="*/ 581180 w 3418705"/>
                <a:gd name="connsiteY2" fmla="*/ 0 h 501778"/>
                <a:gd name="connsiteX3" fmla="*/ 1333295 w 3418705"/>
                <a:gd name="connsiteY3" fmla="*/ 0 h 501778"/>
                <a:gd name="connsiteX4" fmla="*/ 1982849 w 3418705"/>
                <a:gd name="connsiteY4" fmla="*/ 0 h 501778"/>
                <a:gd name="connsiteX5" fmla="*/ 2700777 w 3418705"/>
                <a:gd name="connsiteY5" fmla="*/ 0 h 501778"/>
                <a:gd name="connsiteX6" fmla="*/ 3418705 w 3418705"/>
                <a:gd name="connsiteY6" fmla="*/ 0 h 501778"/>
                <a:gd name="connsiteX7" fmla="*/ 3418705 w 3418705"/>
                <a:gd name="connsiteY7" fmla="*/ 0 h 501778"/>
                <a:gd name="connsiteX8" fmla="*/ 3418705 w 3418705"/>
                <a:gd name="connsiteY8" fmla="*/ 501778 h 501778"/>
                <a:gd name="connsiteX9" fmla="*/ 3418705 w 3418705"/>
                <a:gd name="connsiteY9" fmla="*/ 501778 h 501778"/>
                <a:gd name="connsiteX10" fmla="*/ 2837525 w 3418705"/>
                <a:gd name="connsiteY10" fmla="*/ 501778 h 501778"/>
                <a:gd name="connsiteX11" fmla="*/ 2187971 w 3418705"/>
                <a:gd name="connsiteY11" fmla="*/ 501778 h 501778"/>
                <a:gd name="connsiteX12" fmla="*/ 1470043 w 3418705"/>
                <a:gd name="connsiteY12" fmla="*/ 501778 h 501778"/>
                <a:gd name="connsiteX13" fmla="*/ 888863 w 3418705"/>
                <a:gd name="connsiteY13" fmla="*/ 501778 h 501778"/>
                <a:gd name="connsiteX14" fmla="*/ 0 w 3418705"/>
                <a:gd name="connsiteY14" fmla="*/ 501778 h 501778"/>
                <a:gd name="connsiteX15" fmla="*/ 0 w 3418705"/>
                <a:gd name="connsiteY15" fmla="*/ 501778 h 501778"/>
                <a:gd name="connsiteX16" fmla="*/ 0 w 3418705"/>
                <a:gd name="connsiteY16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8705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74309" y="17421"/>
                    <a:pt x="423744" y="19840"/>
                    <a:pt x="581180" y="0"/>
                  </a:cubicBezTo>
                  <a:cubicBezTo>
                    <a:pt x="738616" y="-19840"/>
                    <a:pt x="1056695" y="-27451"/>
                    <a:pt x="1333295" y="0"/>
                  </a:cubicBezTo>
                  <a:cubicBezTo>
                    <a:pt x="1609895" y="27451"/>
                    <a:pt x="1751762" y="19938"/>
                    <a:pt x="1982849" y="0"/>
                  </a:cubicBezTo>
                  <a:cubicBezTo>
                    <a:pt x="2213936" y="-19938"/>
                    <a:pt x="2525580" y="-14395"/>
                    <a:pt x="2700777" y="0"/>
                  </a:cubicBezTo>
                  <a:cubicBezTo>
                    <a:pt x="2875974" y="14395"/>
                    <a:pt x="3184653" y="1306"/>
                    <a:pt x="3418705" y="0"/>
                  </a:cubicBezTo>
                  <a:lnTo>
                    <a:pt x="3418705" y="0"/>
                  </a:lnTo>
                  <a:cubicBezTo>
                    <a:pt x="3405598" y="243849"/>
                    <a:pt x="3406078" y="253770"/>
                    <a:pt x="3418705" y="501778"/>
                  </a:cubicBezTo>
                  <a:lnTo>
                    <a:pt x="3418705" y="501778"/>
                  </a:lnTo>
                  <a:cubicBezTo>
                    <a:pt x="3275423" y="508454"/>
                    <a:pt x="3036929" y="475784"/>
                    <a:pt x="2837525" y="501778"/>
                  </a:cubicBezTo>
                  <a:cubicBezTo>
                    <a:pt x="2638121" y="527772"/>
                    <a:pt x="2481383" y="475254"/>
                    <a:pt x="2187971" y="501778"/>
                  </a:cubicBezTo>
                  <a:cubicBezTo>
                    <a:pt x="1894559" y="528302"/>
                    <a:pt x="1657286" y="502871"/>
                    <a:pt x="1470043" y="501778"/>
                  </a:cubicBezTo>
                  <a:cubicBezTo>
                    <a:pt x="1282800" y="500685"/>
                    <a:pt x="1096200" y="527526"/>
                    <a:pt x="888863" y="501778"/>
                  </a:cubicBezTo>
                  <a:cubicBezTo>
                    <a:pt x="681526" y="476030"/>
                    <a:pt x="306651" y="528166"/>
                    <a:pt x="0" y="501778"/>
                  </a:cubicBezTo>
                  <a:lnTo>
                    <a:pt x="0" y="501778"/>
                  </a:lnTo>
                  <a:cubicBezTo>
                    <a:pt x="9532" y="372901"/>
                    <a:pt x="-22983" y="205490"/>
                    <a:pt x="0" y="0"/>
                  </a:cubicBezTo>
                  <a:close/>
                </a:path>
                <a:path w="3418705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85435" y="8984"/>
                    <a:pt x="549446" y="3701"/>
                    <a:pt x="752115" y="0"/>
                  </a:cubicBezTo>
                  <a:cubicBezTo>
                    <a:pt x="954784" y="-3701"/>
                    <a:pt x="1105446" y="18804"/>
                    <a:pt x="1333295" y="0"/>
                  </a:cubicBezTo>
                  <a:cubicBezTo>
                    <a:pt x="1561144" y="-18804"/>
                    <a:pt x="1678558" y="-12395"/>
                    <a:pt x="1982849" y="0"/>
                  </a:cubicBezTo>
                  <a:cubicBezTo>
                    <a:pt x="2287140" y="12395"/>
                    <a:pt x="2427435" y="12971"/>
                    <a:pt x="2700777" y="0"/>
                  </a:cubicBezTo>
                  <a:cubicBezTo>
                    <a:pt x="2974119" y="-12971"/>
                    <a:pt x="3241412" y="9483"/>
                    <a:pt x="3418705" y="0"/>
                  </a:cubicBezTo>
                  <a:lnTo>
                    <a:pt x="3418705" y="0"/>
                  </a:lnTo>
                  <a:cubicBezTo>
                    <a:pt x="3400738" y="167223"/>
                    <a:pt x="3403885" y="254694"/>
                    <a:pt x="3418705" y="501778"/>
                  </a:cubicBezTo>
                  <a:lnTo>
                    <a:pt x="3418705" y="501778"/>
                  </a:lnTo>
                  <a:cubicBezTo>
                    <a:pt x="3170816" y="528778"/>
                    <a:pt x="3061489" y="473993"/>
                    <a:pt x="2803338" y="501778"/>
                  </a:cubicBezTo>
                  <a:cubicBezTo>
                    <a:pt x="2545187" y="529563"/>
                    <a:pt x="2465564" y="530191"/>
                    <a:pt x="2187971" y="501778"/>
                  </a:cubicBezTo>
                  <a:cubicBezTo>
                    <a:pt x="1910378" y="473365"/>
                    <a:pt x="1664788" y="529853"/>
                    <a:pt x="1435856" y="501778"/>
                  </a:cubicBezTo>
                  <a:cubicBezTo>
                    <a:pt x="1206925" y="473703"/>
                    <a:pt x="1004778" y="475054"/>
                    <a:pt x="786302" y="501778"/>
                  </a:cubicBezTo>
                  <a:cubicBezTo>
                    <a:pt x="567826" y="528502"/>
                    <a:pt x="280283" y="503818"/>
                    <a:pt x="0" y="501778"/>
                  </a:cubicBezTo>
                  <a:lnTo>
                    <a:pt x="0" y="501778"/>
                  </a:lnTo>
                  <a:cubicBezTo>
                    <a:pt x="17165" y="254415"/>
                    <a:pt x="15298" y="140861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두 이미지의 </a:t>
              </a:r>
              <a:r>
                <a:rPr kumimoji="1" lang="en-US" altLang="ko-KR" sz="2000" b="1" dirty="0"/>
                <a:t>luminance </a:t>
              </a:r>
              <a:r>
                <a:rPr kumimoji="1" lang="ko-KR" altLang="en-US" sz="2000" b="1" dirty="0"/>
                <a:t>비교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제목 1">
                  <a:extLst>
                    <a:ext uri="{FF2B5EF4-FFF2-40B4-BE49-F238E27FC236}">
                      <a16:creationId xmlns:a16="http://schemas.microsoft.com/office/drawing/2014/main" id="{106A2942-61F2-1833-4C0E-A32EB1B9AD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4495" y="1993370"/>
                  <a:ext cx="8139809" cy="501778"/>
                </a:xfrm>
                <a:custGeom>
                  <a:avLst/>
                  <a:gdLst>
                    <a:gd name="connsiteX0" fmla="*/ 0 w 8139809"/>
                    <a:gd name="connsiteY0" fmla="*/ 0 h 501778"/>
                    <a:gd name="connsiteX1" fmla="*/ 0 w 8139809"/>
                    <a:gd name="connsiteY1" fmla="*/ 0 h 501778"/>
                    <a:gd name="connsiteX2" fmla="*/ 678317 w 8139809"/>
                    <a:gd name="connsiteY2" fmla="*/ 0 h 501778"/>
                    <a:gd name="connsiteX3" fmla="*/ 1519431 w 8139809"/>
                    <a:gd name="connsiteY3" fmla="*/ 0 h 501778"/>
                    <a:gd name="connsiteX4" fmla="*/ 2279147 w 8139809"/>
                    <a:gd name="connsiteY4" fmla="*/ 0 h 501778"/>
                    <a:gd name="connsiteX5" fmla="*/ 2876066 w 8139809"/>
                    <a:gd name="connsiteY5" fmla="*/ 0 h 501778"/>
                    <a:gd name="connsiteX6" fmla="*/ 3717179 w 8139809"/>
                    <a:gd name="connsiteY6" fmla="*/ 0 h 501778"/>
                    <a:gd name="connsiteX7" fmla="*/ 4232701 w 8139809"/>
                    <a:gd name="connsiteY7" fmla="*/ 0 h 501778"/>
                    <a:gd name="connsiteX8" fmla="*/ 4666824 w 8139809"/>
                    <a:gd name="connsiteY8" fmla="*/ 0 h 501778"/>
                    <a:gd name="connsiteX9" fmla="*/ 5263743 w 8139809"/>
                    <a:gd name="connsiteY9" fmla="*/ 0 h 501778"/>
                    <a:gd name="connsiteX10" fmla="*/ 5860662 w 8139809"/>
                    <a:gd name="connsiteY10" fmla="*/ 0 h 501778"/>
                    <a:gd name="connsiteX11" fmla="*/ 6294786 w 8139809"/>
                    <a:gd name="connsiteY11" fmla="*/ 0 h 501778"/>
                    <a:gd name="connsiteX12" fmla="*/ 6973103 w 8139809"/>
                    <a:gd name="connsiteY12" fmla="*/ 0 h 501778"/>
                    <a:gd name="connsiteX13" fmla="*/ 8139809 w 8139809"/>
                    <a:gd name="connsiteY13" fmla="*/ 0 h 501778"/>
                    <a:gd name="connsiteX14" fmla="*/ 8139809 w 8139809"/>
                    <a:gd name="connsiteY14" fmla="*/ 0 h 501778"/>
                    <a:gd name="connsiteX15" fmla="*/ 8139809 w 8139809"/>
                    <a:gd name="connsiteY15" fmla="*/ 501778 h 501778"/>
                    <a:gd name="connsiteX16" fmla="*/ 8139809 w 8139809"/>
                    <a:gd name="connsiteY16" fmla="*/ 501778 h 501778"/>
                    <a:gd name="connsiteX17" fmla="*/ 7380093 w 8139809"/>
                    <a:gd name="connsiteY17" fmla="*/ 501778 h 501778"/>
                    <a:gd name="connsiteX18" fmla="*/ 6620378 w 8139809"/>
                    <a:gd name="connsiteY18" fmla="*/ 501778 h 501778"/>
                    <a:gd name="connsiteX19" fmla="*/ 5942061 w 8139809"/>
                    <a:gd name="connsiteY19" fmla="*/ 501778 h 501778"/>
                    <a:gd name="connsiteX20" fmla="*/ 5426539 w 8139809"/>
                    <a:gd name="connsiteY20" fmla="*/ 501778 h 501778"/>
                    <a:gd name="connsiteX21" fmla="*/ 4748222 w 8139809"/>
                    <a:gd name="connsiteY21" fmla="*/ 501778 h 501778"/>
                    <a:gd name="connsiteX22" fmla="*/ 4069905 w 8139809"/>
                    <a:gd name="connsiteY22" fmla="*/ 501778 h 501778"/>
                    <a:gd name="connsiteX23" fmla="*/ 3472985 w 8139809"/>
                    <a:gd name="connsiteY23" fmla="*/ 501778 h 501778"/>
                    <a:gd name="connsiteX24" fmla="*/ 2876066 w 8139809"/>
                    <a:gd name="connsiteY24" fmla="*/ 501778 h 501778"/>
                    <a:gd name="connsiteX25" fmla="*/ 2279147 w 8139809"/>
                    <a:gd name="connsiteY25" fmla="*/ 501778 h 501778"/>
                    <a:gd name="connsiteX26" fmla="*/ 1682227 w 8139809"/>
                    <a:gd name="connsiteY26" fmla="*/ 501778 h 501778"/>
                    <a:gd name="connsiteX27" fmla="*/ 1003910 w 8139809"/>
                    <a:gd name="connsiteY27" fmla="*/ 501778 h 501778"/>
                    <a:gd name="connsiteX28" fmla="*/ 0 w 8139809"/>
                    <a:gd name="connsiteY28" fmla="*/ 501778 h 501778"/>
                    <a:gd name="connsiteX29" fmla="*/ 0 w 8139809"/>
                    <a:gd name="connsiteY29" fmla="*/ 501778 h 501778"/>
                    <a:gd name="connsiteX30" fmla="*/ 0 w 8139809"/>
                    <a:gd name="connsiteY30" fmla="*/ 0 h 501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139809" h="501778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85057" y="-2593"/>
                        <a:pt x="342512" y="995"/>
                        <a:pt x="678317" y="0"/>
                      </a:cubicBezTo>
                      <a:cubicBezTo>
                        <a:pt x="1014122" y="-995"/>
                        <a:pt x="1121320" y="-21524"/>
                        <a:pt x="1519431" y="0"/>
                      </a:cubicBezTo>
                      <a:cubicBezTo>
                        <a:pt x="1917542" y="21524"/>
                        <a:pt x="2060181" y="-20498"/>
                        <a:pt x="2279147" y="0"/>
                      </a:cubicBezTo>
                      <a:cubicBezTo>
                        <a:pt x="2498113" y="20498"/>
                        <a:pt x="2669885" y="10026"/>
                        <a:pt x="2876066" y="0"/>
                      </a:cubicBezTo>
                      <a:cubicBezTo>
                        <a:pt x="3082247" y="-10026"/>
                        <a:pt x="3474107" y="-37077"/>
                        <a:pt x="3717179" y="0"/>
                      </a:cubicBezTo>
                      <a:cubicBezTo>
                        <a:pt x="3960251" y="37077"/>
                        <a:pt x="3975801" y="-12291"/>
                        <a:pt x="4232701" y="0"/>
                      </a:cubicBezTo>
                      <a:cubicBezTo>
                        <a:pt x="4489601" y="12291"/>
                        <a:pt x="4575332" y="12495"/>
                        <a:pt x="4666824" y="0"/>
                      </a:cubicBezTo>
                      <a:cubicBezTo>
                        <a:pt x="4758316" y="-12495"/>
                        <a:pt x="5051314" y="-2107"/>
                        <a:pt x="5263743" y="0"/>
                      </a:cubicBezTo>
                      <a:cubicBezTo>
                        <a:pt x="5476172" y="2107"/>
                        <a:pt x="5702622" y="-24140"/>
                        <a:pt x="5860662" y="0"/>
                      </a:cubicBezTo>
                      <a:cubicBezTo>
                        <a:pt x="6018702" y="24140"/>
                        <a:pt x="6102504" y="15709"/>
                        <a:pt x="6294786" y="0"/>
                      </a:cubicBezTo>
                      <a:cubicBezTo>
                        <a:pt x="6487068" y="-15709"/>
                        <a:pt x="6668708" y="13798"/>
                        <a:pt x="6973103" y="0"/>
                      </a:cubicBezTo>
                      <a:cubicBezTo>
                        <a:pt x="7277498" y="-13798"/>
                        <a:pt x="7769156" y="-11337"/>
                        <a:pt x="8139809" y="0"/>
                      </a:cubicBezTo>
                      <a:lnTo>
                        <a:pt x="8139809" y="0"/>
                      </a:lnTo>
                      <a:cubicBezTo>
                        <a:pt x="8163696" y="131697"/>
                        <a:pt x="8118554" y="356953"/>
                        <a:pt x="8139809" y="501778"/>
                      </a:cubicBezTo>
                      <a:lnTo>
                        <a:pt x="8139809" y="501778"/>
                      </a:lnTo>
                      <a:cubicBezTo>
                        <a:pt x="7926796" y="474684"/>
                        <a:pt x="7587194" y="487195"/>
                        <a:pt x="7380093" y="501778"/>
                      </a:cubicBezTo>
                      <a:cubicBezTo>
                        <a:pt x="7172992" y="516361"/>
                        <a:pt x="6865344" y="535685"/>
                        <a:pt x="6620378" y="501778"/>
                      </a:cubicBezTo>
                      <a:cubicBezTo>
                        <a:pt x="6375412" y="467871"/>
                        <a:pt x="6172165" y="476196"/>
                        <a:pt x="5942061" y="501778"/>
                      </a:cubicBezTo>
                      <a:cubicBezTo>
                        <a:pt x="5711957" y="527360"/>
                        <a:pt x="5622115" y="510225"/>
                        <a:pt x="5426539" y="501778"/>
                      </a:cubicBezTo>
                      <a:cubicBezTo>
                        <a:pt x="5230963" y="493331"/>
                        <a:pt x="5037332" y="508158"/>
                        <a:pt x="4748222" y="501778"/>
                      </a:cubicBezTo>
                      <a:cubicBezTo>
                        <a:pt x="4459112" y="495398"/>
                        <a:pt x="4287283" y="478480"/>
                        <a:pt x="4069905" y="501778"/>
                      </a:cubicBezTo>
                      <a:cubicBezTo>
                        <a:pt x="3852527" y="525076"/>
                        <a:pt x="3727037" y="507536"/>
                        <a:pt x="3472985" y="501778"/>
                      </a:cubicBezTo>
                      <a:cubicBezTo>
                        <a:pt x="3218933" y="496020"/>
                        <a:pt x="3011173" y="488204"/>
                        <a:pt x="2876066" y="501778"/>
                      </a:cubicBezTo>
                      <a:cubicBezTo>
                        <a:pt x="2740959" y="515352"/>
                        <a:pt x="2536407" y="520823"/>
                        <a:pt x="2279147" y="501778"/>
                      </a:cubicBezTo>
                      <a:cubicBezTo>
                        <a:pt x="2021887" y="482733"/>
                        <a:pt x="1948415" y="479539"/>
                        <a:pt x="1682227" y="501778"/>
                      </a:cubicBezTo>
                      <a:cubicBezTo>
                        <a:pt x="1416039" y="524017"/>
                        <a:pt x="1329137" y="522696"/>
                        <a:pt x="1003910" y="501778"/>
                      </a:cubicBezTo>
                      <a:cubicBezTo>
                        <a:pt x="678683" y="480860"/>
                        <a:pt x="351511" y="548688"/>
                        <a:pt x="0" y="501778"/>
                      </a:cubicBezTo>
                      <a:lnTo>
                        <a:pt x="0" y="501778"/>
                      </a:lnTo>
                      <a:cubicBezTo>
                        <a:pt x="10330" y="379907"/>
                        <a:pt x="-11194" y="173729"/>
                        <a:pt x="0" y="0"/>
                      </a:cubicBezTo>
                      <a:close/>
                    </a:path>
                    <a:path w="8139809" h="501778" stroke="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06368" y="1944"/>
                        <a:pt x="456683" y="-12104"/>
                        <a:pt x="841114" y="0"/>
                      </a:cubicBezTo>
                      <a:cubicBezTo>
                        <a:pt x="1225545" y="12104"/>
                        <a:pt x="1118567" y="-17754"/>
                        <a:pt x="1275237" y="0"/>
                      </a:cubicBezTo>
                      <a:cubicBezTo>
                        <a:pt x="1431907" y="17754"/>
                        <a:pt x="1736705" y="-23079"/>
                        <a:pt x="1872156" y="0"/>
                      </a:cubicBezTo>
                      <a:cubicBezTo>
                        <a:pt x="2007607" y="23079"/>
                        <a:pt x="2267531" y="10249"/>
                        <a:pt x="2631872" y="0"/>
                      </a:cubicBezTo>
                      <a:cubicBezTo>
                        <a:pt x="2996213" y="-10249"/>
                        <a:pt x="3103233" y="5514"/>
                        <a:pt x="3391587" y="0"/>
                      </a:cubicBezTo>
                      <a:cubicBezTo>
                        <a:pt x="3679941" y="-5514"/>
                        <a:pt x="3725810" y="9358"/>
                        <a:pt x="3825710" y="0"/>
                      </a:cubicBezTo>
                      <a:cubicBezTo>
                        <a:pt x="3925610" y="-9358"/>
                        <a:pt x="4117452" y="6239"/>
                        <a:pt x="4341231" y="0"/>
                      </a:cubicBezTo>
                      <a:cubicBezTo>
                        <a:pt x="4565010" y="-6239"/>
                        <a:pt x="4814940" y="-8486"/>
                        <a:pt x="5182345" y="0"/>
                      </a:cubicBezTo>
                      <a:cubicBezTo>
                        <a:pt x="5549750" y="8486"/>
                        <a:pt x="5682264" y="20392"/>
                        <a:pt x="5942061" y="0"/>
                      </a:cubicBezTo>
                      <a:cubicBezTo>
                        <a:pt x="6201858" y="-20392"/>
                        <a:pt x="6467318" y="14068"/>
                        <a:pt x="6701776" y="0"/>
                      </a:cubicBezTo>
                      <a:cubicBezTo>
                        <a:pt x="6936234" y="-14068"/>
                        <a:pt x="7276823" y="-20436"/>
                        <a:pt x="7461492" y="0"/>
                      </a:cubicBezTo>
                      <a:cubicBezTo>
                        <a:pt x="7646161" y="20436"/>
                        <a:pt x="7877798" y="-1370"/>
                        <a:pt x="8139809" y="0"/>
                      </a:cubicBezTo>
                      <a:lnTo>
                        <a:pt x="8139809" y="0"/>
                      </a:lnTo>
                      <a:cubicBezTo>
                        <a:pt x="8162240" y="151443"/>
                        <a:pt x="8137681" y="269896"/>
                        <a:pt x="8139809" y="501778"/>
                      </a:cubicBezTo>
                      <a:lnTo>
                        <a:pt x="8139809" y="501778"/>
                      </a:lnTo>
                      <a:cubicBezTo>
                        <a:pt x="7954031" y="537476"/>
                        <a:pt x="7665071" y="526492"/>
                        <a:pt x="7298695" y="501778"/>
                      </a:cubicBezTo>
                      <a:cubicBezTo>
                        <a:pt x="6932319" y="477064"/>
                        <a:pt x="6915949" y="525415"/>
                        <a:pt x="6620378" y="501778"/>
                      </a:cubicBezTo>
                      <a:cubicBezTo>
                        <a:pt x="6324807" y="478141"/>
                        <a:pt x="6281147" y="515782"/>
                        <a:pt x="6104857" y="501778"/>
                      </a:cubicBezTo>
                      <a:cubicBezTo>
                        <a:pt x="5928567" y="487774"/>
                        <a:pt x="5461020" y="520507"/>
                        <a:pt x="5263743" y="501778"/>
                      </a:cubicBezTo>
                      <a:cubicBezTo>
                        <a:pt x="5066466" y="483049"/>
                        <a:pt x="4805904" y="478014"/>
                        <a:pt x="4422630" y="501778"/>
                      </a:cubicBezTo>
                      <a:cubicBezTo>
                        <a:pt x="4039356" y="525542"/>
                        <a:pt x="4038599" y="520787"/>
                        <a:pt x="3744312" y="501778"/>
                      </a:cubicBezTo>
                      <a:cubicBezTo>
                        <a:pt x="3450025" y="482769"/>
                        <a:pt x="3138042" y="523500"/>
                        <a:pt x="2903199" y="501778"/>
                      </a:cubicBezTo>
                      <a:cubicBezTo>
                        <a:pt x="2668356" y="480056"/>
                        <a:pt x="2596398" y="489182"/>
                        <a:pt x="2469075" y="501778"/>
                      </a:cubicBezTo>
                      <a:cubicBezTo>
                        <a:pt x="2341752" y="514374"/>
                        <a:pt x="1999664" y="521014"/>
                        <a:pt x="1790758" y="501778"/>
                      </a:cubicBezTo>
                      <a:cubicBezTo>
                        <a:pt x="1581852" y="482542"/>
                        <a:pt x="1221641" y="508370"/>
                        <a:pt x="1031042" y="501778"/>
                      </a:cubicBezTo>
                      <a:cubicBezTo>
                        <a:pt x="840443" y="495186"/>
                        <a:pt x="421016" y="463733"/>
                        <a:pt x="0" y="501778"/>
                      </a:cubicBezTo>
                      <a:lnTo>
                        <a:pt x="0" y="501778"/>
                      </a:lnTo>
                      <a:cubicBezTo>
                        <a:pt x="14376" y="293177"/>
                        <a:pt x="-17222" y="125087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prstGeom prst="roundRect">
                          <a:avLst>
                            <a:gd name="adj" fmla="val 0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400" b="0" kern="1200">
                      <a:solidFill>
                        <a:srgbClr val="56330E"/>
                      </a:solidFill>
                      <a:effectLst/>
                      <a:latin typeface="NanumGothic" panose="020D0604000000000000" pitchFamily="34" charset="-127"/>
                      <a:ea typeface="NanumGothic" panose="020D0604000000000000" pitchFamily="34" charset="-127"/>
                      <a:cs typeface="+mj-cs"/>
                    </a:defRPr>
                  </a:lvl1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ko-KR" sz="2000" b="1" dirty="0"/>
                    <a:t>𝑙(𝑥, 𝑦): </a:t>
                  </a:r>
                  <a:r>
                    <a:rPr kumimoji="1" lang="en-US" altLang="ko-KR" sz="2000" dirty="0"/>
                    <a:t>luminance </a:t>
                  </a:r>
                  <a:r>
                    <a:rPr kumimoji="1" lang="ko-KR" altLang="en-US" sz="2000" dirty="0"/>
                    <a:t>값</a:t>
                  </a:r>
                  <a:r>
                    <a:rPr kumimoji="1" lang="en-US" altLang="ko-KR" sz="20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kumimoji="1" lang="en-US" altLang="ko-KR" sz="2000" dirty="0"/>
                    <a:t>)</a:t>
                  </a:r>
                  <a:r>
                    <a:rPr kumimoji="1" lang="ko-KR" altLang="en-US" sz="2000" dirty="0"/>
                    <a:t>이 같으면 </a:t>
                  </a:r>
                  <a:r>
                    <a:rPr kumimoji="1" lang="en-US" altLang="ko-KR" sz="2000" dirty="0"/>
                    <a:t>1, </a:t>
                  </a:r>
                  <a:r>
                    <a:rPr kumimoji="1" lang="ko-KR" altLang="en-US" sz="2000" dirty="0"/>
                    <a:t>차이가 클수록 </a:t>
                  </a:r>
                  <a:r>
                    <a:rPr kumimoji="1" lang="en-US" altLang="ko-KR" sz="2000" dirty="0"/>
                    <a:t>0</a:t>
                  </a:r>
                  <a:r>
                    <a:rPr kumimoji="1" lang="ko-KR" altLang="en-US" sz="2000" dirty="0"/>
                    <a:t>에 가까움</a:t>
                  </a:r>
                </a:p>
              </p:txBody>
            </p:sp>
          </mc:Choice>
          <mc:Fallback>
            <p:sp>
              <p:nvSpPr>
                <p:cNvPr id="17" name="제목 1">
                  <a:extLst>
                    <a:ext uri="{FF2B5EF4-FFF2-40B4-BE49-F238E27FC236}">
                      <a16:creationId xmlns:a16="http://schemas.microsoft.com/office/drawing/2014/main" id="{106A2942-61F2-1833-4C0E-A32EB1B9A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495" y="1993370"/>
                  <a:ext cx="8139809" cy="501778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l="-620" b="-2174"/>
                  </a:stretch>
                </a:blip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custGeom>
                          <a:avLst/>
                          <a:gdLst>
                            <a:gd name="connsiteX0" fmla="*/ 0 w 8139809"/>
                            <a:gd name="connsiteY0" fmla="*/ 0 h 501778"/>
                            <a:gd name="connsiteX1" fmla="*/ 0 w 8139809"/>
                            <a:gd name="connsiteY1" fmla="*/ 0 h 501778"/>
                            <a:gd name="connsiteX2" fmla="*/ 678317 w 8139809"/>
                            <a:gd name="connsiteY2" fmla="*/ 0 h 501778"/>
                            <a:gd name="connsiteX3" fmla="*/ 1519431 w 8139809"/>
                            <a:gd name="connsiteY3" fmla="*/ 0 h 501778"/>
                            <a:gd name="connsiteX4" fmla="*/ 2279147 w 8139809"/>
                            <a:gd name="connsiteY4" fmla="*/ 0 h 501778"/>
                            <a:gd name="connsiteX5" fmla="*/ 2876066 w 8139809"/>
                            <a:gd name="connsiteY5" fmla="*/ 0 h 501778"/>
                            <a:gd name="connsiteX6" fmla="*/ 3717179 w 8139809"/>
                            <a:gd name="connsiteY6" fmla="*/ 0 h 501778"/>
                            <a:gd name="connsiteX7" fmla="*/ 4232701 w 8139809"/>
                            <a:gd name="connsiteY7" fmla="*/ 0 h 501778"/>
                            <a:gd name="connsiteX8" fmla="*/ 4666824 w 8139809"/>
                            <a:gd name="connsiteY8" fmla="*/ 0 h 501778"/>
                            <a:gd name="connsiteX9" fmla="*/ 5263743 w 8139809"/>
                            <a:gd name="connsiteY9" fmla="*/ 0 h 501778"/>
                            <a:gd name="connsiteX10" fmla="*/ 5860662 w 8139809"/>
                            <a:gd name="connsiteY10" fmla="*/ 0 h 501778"/>
                            <a:gd name="connsiteX11" fmla="*/ 6294786 w 8139809"/>
                            <a:gd name="connsiteY11" fmla="*/ 0 h 501778"/>
                            <a:gd name="connsiteX12" fmla="*/ 6973103 w 8139809"/>
                            <a:gd name="connsiteY12" fmla="*/ 0 h 501778"/>
                            <a:gd name="connsiteX13" fmla="*/ 8139809 w 8139809"/>
                            <a:gd name="connsiteY13" fmla="*/ 0 h 501778"/>
                            <a:gd name="connsiteX14" fmla="*/ 8139809 w 8139809"/>
                            <a:gd name="connsiteY14" fmla="*/ 0 h 501778"/>
                            <a:gd name="connsiteX15" fmla="*/ 8139809 w 8139809"/>
                            <a:gd name="connsiteY15" fmla="*/ 501778 h 501778"/>
                            <a:gd name="connsiteX16" fmla="*/ 8139809 w 8139809"/>
                            <a:gd name="connsiteY16" fmla="*/ 501778 h 501778"/>
                            <a:gd name="connsiteX17" fmla="*/ 7380093 w 8139809"/>
                            <a:gd name="connsiteY17" fmla="*/ 501778 h 501778"/>
                            <a:gd name="connsiteX18" fmla="*/ 6620378 w 8139809"/>
                            <a:gd name="connsiteY18" fmla="*/ 501778 h 501778"/>
                            <a:gd name="connsiteX19" fmla="*/ 5942061 w 8139809"/>
                            <a:gd name="connsiteY19" fmla="*/ 501778 h 501778"/>
                            <a:gd name="connsiteX20" fmla="*/ 5426539 w 8139809"/>
                            <a:gd name="connsiteY20" fmla="*/ 501778 h 501778"/>
                            <a:gd name="connsiteX21" fmla="*/ 4748222 w 8139809"/>
                            <a:gd name="connsiteY21" fmla="*/ 501778 h 501778"/>
                            <a:gd name="connsiteX22" fmla="*/ 4069905 w 8139809"/>
                            <a:gd name="connsiteY22" fmla="*/ 501778 h 501778"/>
                            <a:gd name="connsiteX23" fmla="*/ 3472985 w 8139809"/>
                            <a:gd name="connsiteY23" fmla="*/ 501778 h 501778"/>
                            <a:gd name="connsiteX24" fmla="*/ 2876066 w 8139809"/>
                            <a:gd name="connsiteY24" fmla="*/ 501778 h 501778"/>
                            <a:gd name="connsiteX25" fmla="*/ 2279147 w 8139809"/>
                            <a:gd name="connsiteY25" fmla="*/ 501778 h 501778"/>
                            <a:gd name="connsiteX26" fmla="*/ 1682227 w 8139809"/>
                            <a:gd name="connsiteY26" fmla="*/ 501778 h 501778"/>
                            <a:gd name="connsiteX27" fmla="*/ 1003910 w 8139809"/>
                            <a:gd name="connsiteY27" fmla="*/ 501778 h 501778"/>
                            <a:gd name="connsiteX28" fmla="*/ 0 w 8139809"/>
                            <a:gd name="connsiteY28" fmla="*/ 501778 h 501778"/>
                            <a:gd name="connsiteX29" fmla="*/ 0 w 8139809"/>
                            <a:gd name="connsiteY29" fmla="*/ 501778 h 501778"/>
                            <a:gd name="connsiteX30" fmla="*/ 0 w 8139809"/>
                            <a:gd name="connsiteY30" fmla="*/ 0 h 501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8139809" h="501778" fill="none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185057" y="-2593"/>
                                <a:pt x="342512" y="995"/>
                                <a:pt x="678317" y="0"/>
                              </a:cubicBezTo>
                              <a:cubicBezTo>
                                <a:pt x="1014122" y="-995"/>
                                <a:pt x="1121320" y="-21524"/>
                                <a:pt x="1519431" y="0"/>
                              </a:cubicBezTo>
                              <a:cubicBezTo>
                                <a:pt x="1917542" y="21524"/>
                                <a:pt x="2060181" y="-20498"/>
                                <a:pt x="2279147" y="0"/>
                              </a:cubicBezTo>
                              <a:cubicBezTo>
                                <a:pt x="2498113" y="20498"/>
                                <a:pt x="2669885" y="10026"/>
                                <a:pt x="2876066" y="0"/>
                              </a:cubicBezTo>
                              <a:cubicBezTo>
                                <a:pt x="3082247" y="-10026"/>
                                <a:pt x="3474107" y="-37077"/>
                                <a:pt x="3717179" y="0"/>
                              </a:cubicBezTo>
                              <a:cubicBezTo>
                                <a:pt x="3960251" y="37077"/>
                                <a:pt x="3975801" y="-12291"/>
                                <a:pt x="4232701" y="0"/>
                              </a:cubicBezTo>
                              <a:cubicBezTo>
                                <a:pt x="4489601" y="12291"/>
                                <a:pt x="4575332" y="12495"/>
                                <a:pt x="4666824" y="0"/>
                              </a:cubicBezTo>
                              <a:cubicBezTo>
                                <a:pt x="4758316" y="-12495"/>
                                <a:pt x="5051314" y="-2107"/>
                                <a:pt x="5263743" y="0"/>
                              </a:cubicBezTo>
                              <a:cubicBezTo>
                                <a:pt x="5476172" y="2107"/>
                                <a:pt x="5702622" y="-24140"/>
                                <a:pt x="5860662" y="0"/>
                              </a:cubicBezTo>
                              <a:cubicBezTo>
                                <a:pt x="6018702" y="24140"/>
                                <a:pt x="6102504" y="15709"/>
                                <a:pt x="6294786" y="0"/>
                              </a:cubicBezTo>
                              <a:cubicBezTo>
                                <a:pt x="6487068" y="-15709"/>
                                <a:pt x="6668708" y="13798"/>
                                <a:pt x="6973103" y="0"/>
                              </a:cubicBezTo>
                              <a:cubicBezTo>
                                <a:pt x="7277498" y="-13798"/>
                                <a:pt x="7769156" y="-11337"/>
                                <a:pt x="8139809" y="0"/>
                              </a:cubicBezTo>
                              <a:lnTo>
                                <a:pt x="8139809" y="0"/>
                              </a:lnTo>
                              <a:cubicBezTo>
                                <a:pt x="8163696" y="131697"/>
                                <a:pt x="8118554" y="356953"/>
                                <a:pt x="8139809" y="501778"/>
                              </a:cubicBezTo>
                              <a:lnTo>
                                <a:pt x="8139809" y="501778"/>
                              </a:lnTo>
                              <a:cubicBezTo>
                                <a:pt x="7926796" y="474684"/>
                                <a:pt x="7587194" y="487195"/>
                                <a:pt x="7380093" y="501778"/>
                              </a:cubicBezTo>
                              <a:cubicBezTo>
                                <a:pt x="7172992" y="516361"/>
                                <a:pt x="6865344" y="535685"/>
                                <a:pt x="6620378" y="501778"/>
                              </a:cubicBezTo>
                              <a:cubicBezTo>
                                <a:pt x="6375412" y="467871"/>
                                <a:pt x="6172165" y="476196"/>
                                <a:pt x="5942061" y="501778"/>
                              </a:cubicBezTo>
                              <a:cubicBezTo>
                                <a:pt x="5711957" y="527360"/>
                                <a:pt x="5622115" y="510225"/>
                                <a:pt x="5426539" y="501778"/>
                              </a:cubicBezTo>
                              <a:cubicBezTo>
                                <a:pt x="5230963" y="493331"/>
                                <a:pt x="5037332" y="508158"/>
                                <a:pt x="4748222" y="501778"/>
                              </a:cubicBezTo>
                              <a:cubicBezTo>
                                <a:pt x="4459112" y="495398"/>
                                <a:pt x="4287283" y="478480"/>
                                <a:pt x="4069905" y="501778"/>
                              </a:cubicBezTo>
                              <a:cubicBezTo>
                                <a:pt x="3852527" y="525076"/>
                                <a:pt x="3727037" y="507536"/>
                                <a:pt x="3472985" y="501778"/>
                              </a:cubicBezTo>
                              <a:cubicBezTo>
                                <a:pt x="3218933" y="496020"/>
                                <a:pt x="3011173" y="488204"/>
                                <a:pt x="2876066" y="501778"/>
                              </a:cubicBezTo>
                              <a:cubicBezTo>
                                <a:pt x="2740959" y="515352"/>
                                <a:pt x="2536407" y="520823"/>
                                <a:pt x="2279147" y="501778"/>
                              </a:cubicBezTo>
                              <a:cubicBezTo>
                                <a:pt x="2021887" y="482733"/>
                                <a:pt x="1948415" y="479539"/>
                                <a:pt x="1682227" y="501778"/>
                              </a:cubicBezTo>
                              <a:cubicBezTo>
                                <a:pt x="1416039" y="524017"/>
                                <a:pt x="1329137" y="522696"/>
                                <a:pt x="1003910" y="501778"/>
                              </a:cubicBezTo>
                              <a:cubicBezTo>
                                <a:pt x="678683" y="480860"/>
                                <a:pt x="351511" y="548688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10330" y="379907"/>
                                <a:pt x="-11194" y="173729"/>
                                <a:pt x="0" y="0"/>
                              </a:cubicBezTo>
                              <a:close/>
                            </a:path>
                            <a:path w="8139809" h="501778" stroke="0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306368" y="1944"/>
                                <a:pt x="456683" y="-12104"/>
                                <a:pt x="841114" y="0"/>
                              </a:cubicBezTo>
                              <a:cubicBezTo>
                                <a:pt x="1225545" y="12104"/>
                                <a:pt x="1118567" y="-17754"/>
                                <a:pt x="1275237" y="0"/>
                              </a:cubicBezTo>
                              <a:cubicBezTo>
                                <a:pt x="1431907" y="17754"/>
                                <a:pt x="1736705" y="-23079"/>
                                <a:pt x="1872156" y="0"/>
                              </a:cubicBezTo>
                              <a:cubicBezTo>
                                <a:pt x="2007607" y="23079"/>
                                <a:pt x="2267531" y="10249"/>
                                <a:pt x="2631872" y="0"/>
                              </a:cubicBezTo>
                              <a:cubicBezTo>
                                <a:pt x="2996213" y="-10249"/>
                                <a:pt x="3103233" y="5514"/>
                                <a:pt x="3391587" y="0"/>
                              </a:cubicBezTo>
                              <a:cubicBezTo>
                                <a:pt x="3679941" y="-5514"/>
                                <a:pt x="3725810" y="9358"/>
                                <a:pt x="3825710" y="0"/>
                              </a:cubicBezTo>
                              <a:cubicBezTo>
                                <a:pt x="3925610" y="-9358"/>
                                <a:pt x="4117452" y="6239"/>
                                <a:pt x="4341231" y="0"/>
                              </a:cubicBezTo>
                              <a:cubicBezTo>
                                <a:pt x="4565010" y="-6239"/>
                                <a:pt x="4814940" y="-8486"/>
                                <a:pt x="5182345" y="0"/>
                              </a:cubicBezTo>
                              <a:cubicBezTo>
                                <a:pt x="5549750" y="8486"/>
                                <a:pt x="5682264" y="20392"/>
                                <a:pt x="5942061" y="0"/>
                              </a:cubicBezTo>
                              <a:cubicBezTo>
                                <a:pt x="6201858" y="-20392"/>
                                <a:pt x="6467318" y="14068"/>
                                <a:pt x="6701776" y="0"/>
                              </a:cubicBezTo>
                              <a:cubicBezTo>
                                <a:pt x="6936234" y="-14068"/>
                                <a:pt x="7276823" y="-20436"/>
                                <a:pt x="7461492" y="0"/>
                              </a:cubicBezTo>
                              <a:cubicBezTo>
                                <a:pt x="7646161" y="20436"/>
                                <a:pt x="7877798" y="-1370"/>
                                <a:pt x="8139809" y="0"/>
                              </a:cubicBezTo>
                              <a:lnTo>
                                <a:pt x="8139809" y="0"/>
                              </a:lnTo>
                              <a:cubicBezTo>
                                <a:pt x="8162240" y="151443"/>
                                <a:pt x="8137681" y="269896"/>
                                <a:pt x="8139809" y="501778"/>
                              </a:cubicBezTo>
                              <a:lnTo>
                                <a:pt x="8139809" y="501778"/>
                              </a:lnTo>
                              <a:cubicBezTo>
                                <a:pt x="7954031" y="537476"/>
                                <a:pt x="7665071" y="526492"/>
                                <a:pt x="7298695" y="501778"/>
                              </a:cubicBezTo>
                              <a:cubicBezTo>
                                <a:pt x="6932319" y="477064"/>
                                <a:pt x="6915949" y="525415"/>
                                <a:pt x="6620378" y="501778"/>
                              </a:cubicBezTo>
                              <a:cubicBezTo>
                                <a:pt x="6324807" y="478141"/>
                                <a:pt x="6281147" y="515782"/>
                                <a:pt x="6104857" y="501778"/>
                              </a:cubicBezTo>
                              <a:cubicBezTo>
                                <a:pt x="5928567" y="487774"/>
                                <a:pt x="5461020" y="520507"/>
                                <a:pt x="5263743" y="501778"/>
                              </a:cubicBezTo>
                              <a:cubicBezTo>
                                <a:pt x="5066466" y="483049"/>
                                <a:pt x="4805904" y="478014"/>
                                <a:pt x="4422630" y="501778"/>
                              </a:cubicBezTo>
                              <a:cubicBezTo>
                                <a:pt x="4039356" y="525542"/>
                                <a:pt x="4038599" y="520787"/>
                                <a:pt x="3744312" y="501778"/>
                              </a:cubicBezTo>
                              <a:cubicBezTo>
                                <a:pt x="3450025" y="482769"/>
                                <a:pt x="3138042" y="523500"/>
                                <a:pt x="2903199" y="501778"/>
                              </a:cubicBezTo>
                              <a:cubicBezTo>
                                <a:pt x="2668356" y="480056"/>
                                <a:pt x="2596398" y="489182"/>
                                <a:pt x="2469075" y="501778"/>
                              </a:cubicBezTo>
                              <a:cubicBezTo>
                                <a:pt x="2341752" y="514374"/>
                                <a:pt x="1999664" y="521014"/>
                                <a:pt x="1790758" y="501778"/>
                              </a:cubicBezTo>
                              <a:cubicBezTo>
                                <a:pt x="1581852" y="482542"/>
                                <a:pt x="1221641" y="508370"/>
                                <a:pt x="1031042" y="501778"/>
                              </a:cubicBezTo>
                              <a:cubicBezTo>
                                <a:pt x="840443" y="495186"/>
                                <a:pt x="421016" y="463733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14376" y="293177"/>
                                <a:pt x="-17222" y="12508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5651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2) Contrast</a:t>
            </a:r>
            <a:endParaRPr kumimoji="1"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EEE685-AD8B-F130-9ABC-C4406D8CC0C7}"/>
              </a:ext>
            </a:extLst>
          </p:cNvPr>
          <p:cNvGrpSpPr/>
          <p:nvPr/>
        </p:nvGrpSpPr>
        <p:grpSpPr>
          <a:xfrm>
            <a:off x="4393167" y="2937833"/>
            <a:ext cx="5238111" cy="3505768"/>
            <a:chOff x="4320015" y="2816344"/>
            <a:chExt cx="5238111" cy="3505768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FB8BD0EC-0122-6451-6406-C61373D8FB5F}"/>
                </a:ext>
              </a:extLst>
            </p:cNvPr>
            <p:cNvSpPr txBox="1">
              <a:spLocks/>
            </p:cNvSpPr>
            <p:nvPr/>
          </p:nvSpPr>
          <p:spPr>
            <a:xfrm>
              <a:off x="4320015" y="2816344"/>
              <a:ext cx="5238111" cy="3505768"/>
            </a:xfrm>
            <a:custGeom>
              <a:avLst/>
              <a:gdLst>
                <a:gd name="connsiteX0" fmla="*/ 0 w 5238111"/>
                <a:gd name="connsiteY0" fmla="*/ 859544 h 3505768"/>
                <a:gd name="connsiteX1" fmla="*/ 859544 w 5238111"/>
                <a:gd name="connsiteY1" fmla="*/ 0 h 3505768"/>
                <a:gd name="connsiteX2" fmla="*/ 1375667 w 5238111"/>
                <a:gd name="connsiteY2" fmla="*/ 0 h 3505768"/>
                <a:gd name="connsiteX3" fmla="*/ 1962171 w 5238111"/>
                <a:gd name="connsiteY3" fmla="*/ 0 h 3505768"/>
                <a:gd name="connsiteX4" fmla="*/ 2619056 w 5238111"/>
                <a:gd name="connsiteY4" fmla="*/ 0 h 3505768"/>
                <a:gd name="connsiteX5" fmla="*/ 3205559 w 5238111"/>
                <a:gd name="connsiteY5" fmla="*/ 0 h 3505768"/>
                <a:gd name="connsiteX6" fmla="*/ 3686492 w 5238111"/>
                <a:gd name="connsiteY6" fmla="*/ 0 h 3505768"/>
                <a:gd name="connsiteX7" fmla="*/ 4378567 w 5238111"/>
                <a:gd name="connsiteY7" fmla="*/ 0 h 3505768"/>
                <a:gd name="connsiteX8" fmla="*/ 5238111 w 5238111"/>
                <a:gd name="connsiteY8" fmla="*/ 859544 h 3505768"/>
                <a:gd name="connsiteX9" fmla="*/ 5238111 w 5238111"/>
                <a:gd name="connsiteY9" fmla="*/ 1401504 h 3505768"/>
                <a:gd name="connsiteX10" fmla="*/ 5238111 w 5238111"/>
                <a:gd name="connsiteY10" fmla="*/ 2014930 h 3505768"/>
                <a:gd name="connsiteX11" fmla="*/ 5238111 w 5238111"/>
                <a:gd name="connsiteY11" fmla="*/ 2646224 h 3505768"/>
                <a:gd name="connsiteX12" fmla="*/ 4378567 w 5238111"/>
                <a:gd name="connsiteY12" fmla="*/ 3505768 h 3505768"/>
                <a:gd name="connsiteX13" fmla="*/ 3756873 w 5238111"/>
                <a:gd name="connsiteY13" fmla="*/ 3505768 h 3505768"/>
                <a:gd name="connsiteX14" fmla="*/ 3275940 w 5238111"/>
                <a:gd name="connsiteY14" fmla="*/ 3505768 h 3505768"/>
                <a:gd name="connsiteX15" fmla="*/ 2654246 w 5238111"/>
                <a:gd name="connsiteY15" fmla="*/ 3505768 h 3505768"/>
                <a:gd name="connsiteX16" fmla="*/ 2032552 w 5238111"/>
                <a:gd name="connsiteY16" fmla="*/ 3505768 h 3505768"/>
                <a:gd name="connsiteX17" fmla="*/ 1551619 w 5238111"/>
                <a:gd name="connsiteY17" fmla="*/ 3505768 h 3505768"/>
                <a:gd name="connsiteX18" fmla="*/ 859544 w 5238111"/>
                <a:gd name="connsiteY18" fmla="*/ 3505768 h 3505768"/>
                <a:gd name="connsiteX19" fmla="*/ 0 w 5238111"/>
                <a:gd name="connsiteY19" fmla="*/ 2646224 h 3505768"/>
                <a:gd name="connsiteX20" fmla="*/ 0 w 5238111"/>
                <a:gd name="connsiteY20" fmla="*/ 2086398 h 3505768"/>
                <a:gd name="connsiteX21" fmla="*/ 0 w 5238111"/>
                <a:gd name="connsiteY21" fmla="*/ 1472971 h 3505768"/>
                <a:gd name="connsiteX22" fmla="*/ 0 w 5238111"/>
                <a:gd name="connsiteY22" fmla="*/ 859544 h 350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38111" h="3505768" fill="none" extrusionOk="0">
                  <a:moveTo>
                    <a:pt x="0" y="859544"/>
                  </a:moveTo>
                  <a:cubicBezTo>
                    <a:pt x="-32157" y="271471"/>
                    <a:pt x="383242" y="-93071"/>
                    <a:pt x="859544" y="0"/>
                  </a:cubicBezTo>
                  <a:cubicBezTo>
                    <a:pt x="1071740" y="18205"/>
                    <a:pt x="1220877" y="-20838"/>
                    <a:pt x="1375667" y="0"/>
                  </a:cubicBezTo>
                  <a:cubicBezTo>
                    <a:pt x="1530457" y="20838"/>
                    <a:pt x="1785736" y="24881"/>
                    <a:pt x="1962171" y="0"/>
                  </a:cubicBezTo>
                  <a:cubicBezTo>
                    <a:pt x="2138606" y="-24881"/>
                    <a:pt x="2305044" y="-5033"/>
                    <a:pt x="2619056" y="0"/>
                  </a:cubicBezTo>
                  <a:cubicBezTo>
                    <a:pt x="2933068" y="5033"/>
                    <a:pt x="3063915" y="-5700"/>
                    <a:pt x="3205559" y="0"/>
                  </a:cubicBezTo>
                  <a:cubicBezTo>
                    <a:pt x="3347203" y="5700"/>
                    <a:pt x="3551365" y="-9409"/>
                    <a:pt x="3686492" y="0"/>
                  </a:cubicBezTo>
                  <a:cubicBezTo>
                    <a:pt x="3821619" y="9409"/>
                    <a:pt x="4143426" y="-9009"/>
                    <a:pt x="4378567" y="0"/>
                  </a:cubicBezTo>
                  <a:cubicBezTo>
                    <a:pt x="4899503" y="-8608"/>
                    <a:pt x="5183072" y="313522"/>
                    <a:pt x="5238111" y="859544"/>
                  </a:cubicBezTo>
                  <a:cubicBezTo>
                    <a:pt x="5253663" y="973566"/>
                    <a:pt x="5257094" y="1284304"/>
                    <a:pt x="5238111" y="1401504"/>
                  </a:cubicBezTo>
                  <a:cubicBezTo>
                    <a:pt x="5219128" y="1518704"/>
                    <a:pt x="5254444" y="1779687"/>
                    <a:pt x="5238111" y="2014930"/>
                  </a:cubicBezTo>
                  <a:cubicBezTo>
                    <a:pt x="5221778" y="2250173"/>
                    <a:pt x="5225471" y="2419099"/>
                    <a:pt x="5238111" y="2646224"/>
                  </a:cubicBezTo>
                  <a:cubicBezTo>
                    <a:pt x="5297254" y="3143852"/>
                    <a:pt x="4745720" y="3539654"/>
                    <a:pt x="4378567" y="3505768"/>
                  </a:cubicBezTo>
                  <a:cubicBezTo>
                    <a:pt x="4117520" y="3517519"/>
                    <a:pt x="3927944" y="3497273"/>
                    <a:pt x="3756873" y="3505768"/>
                  </a:cubicBezTo>
                  <a:cubicBezTo>
                    <a:pt x="3585802" y="3514263"/>
                    <a:pt x="3386429" y="3528606"/>
                    <a:pt x="3275940" y="3505768"/>
                  </a:cubicBezTo>
                  <a:cubicBezTo>
                    <a:pt x="3165451" y="3482930"/>
                    <a:pt x="2844996" y="3490123"/>
                    <a:pt x="2654246" y="3505768"/>
                  </a:cubicBezTo>
                  <a:cubicBezTo>
                    <a:pt x="2463496" y="3521413"/>
                    <a:pt x="2238526" y="3517433"/>
                    <a:pt x="2032552" y="3505768"/>
                  </a:cubicBezTo>
                  <a:cubicBezTo>
                    <a:pt x="1826578" y="3494103"/>
                    <a:pt x="1724645" y="3529490"/>
                    <a:pt x="1551619" y="3505768"/>
                  </a:cubicBezTo>
                  <a:cubicBezTo>
                    <a:pt x="1378593" y="3482046"/>
                    <a:pt x="1186052" y="3493779"/>
                    <a:pt x="859544" y="3505768"/>
                  </a:cubicBezTo>
                  <a:cubicBezTo>
                    <a:pt x="373297" y="3463780"/>
                    <a:pt x="89269" y="3136431"/>
                    <a:pt x="0" y="2646224"/>
                  </a:cubicBezTo>
                  <a:cubicBezTo>
                    <a:pt x="3416" y="2484396"/>
                    <a:pt x="-25734" y="2243855"/>
                    <a:pt x="0" y="2086398"/>
                  </a:cubicBezTo>
                  <a:cubicBezTo>
                    <a:pt x="25734" y="1928941"/>
                    <a:pt x="29386" y="1701133"/>
                    <a:pt x="0" y="1472971"/>
                  </a:cubicBezTo>
                  <a:cubicBezTo>
                    <a:pt x="-29386" y="1244809"/>
                    <a:pt x="29409" y="1058578"/>
                    <a:pt x="0" y="859544"/>
                  </a:cubicBezTo>
                  <a:close/>
                </a:path>
                <a:path w="5238111" h="3505768" stroke="0" extrusionOk="0">
                  <a:moveTo>
                    <a:pt x="0" y="859544"/>
                  </a:moveTo>
                  <a:cubicBezTo>
                    <a:pt x="90923" y="395628"/>
                    <a:pt x="318839" y="-88788"/>
                    <a:pt x="859544" y="0"/>
                  </a:cubicBezTo>
                  <a:cubicBezTo>
                    <a:pt x="1004117" y="18600"/>
                    <a:pt x="1155983" y="-17023"/>
                    <a:pt x="1375667" y="0"/>
                  </a:cubicBezTo>
                  <a:cubicBezTo>
                    <a:pt x="1595351" y="17023"/>
                    <a:pt x="1662841" y="-2650"/>
                    <a:pt x="1926981" y="0"/>
                  </a:cubicBezTo>
                  <a:cubicBezTo>
                    <a:pt x="2191121" y="2650"/>
                    <a:pt x="2213182" y="-23083"/>
                    <a:pt x="2443104" y="0"/>
                  </a:cubicBezTo>
                  <a:cubicBezTo>
                    <a:pt x="2673026" y="23083"/>
                    <a:pt x="2819055" y="16189"/>
                    <a:pt x="3064798" y="0"/>
                  </a:cubicBezTo>
                  <a:cubicBezTo>
                    <a:pt x="3310541" y="-16189"/>
                    <a:pt x="3549984" y="23779"/>
                    <a:pt x="3686492" y="0"/>
                  </a:cubicBezTo>
                  <a:cubicBezTo>
                    <a:pt x="3823000" y="-23779"/>
                    <a:pt x="4037463" y="-27889"/>
                    <a:pt x="4378567" y="0"/>
                  </a:cubicBezTo>
                  <a:cubicBezTo>
                    <a:pt x="4928010" y="70077"/>
                    <a:pt x="5169338" y="314739"/>
                    <a:pt x="5238111" y="859544"/>
                  </a:cubicBezTo>
                  <a:cubicBezTo>
                    <a:pt x="5250015" y="1061618"/>
                    <a:pt x="5252192" y="1288297"/>
                    <a:pt x="5238111" y="1472971"/>
                  </a:cubicBezTo>
                  <a:cubicBezTo>
                    <a:pt x="5224030" y="1657645"/>
                    <a:pt x="5240277" y="1836263"/>
                    <a:pt x="5238111" y="2050664"/>
                  </a:cubicBezTo>
                  <a:cubicBezTo>
                    <a:pt x="5235945" y="2265065"/>
                    <a:pt x="5234533" y="2378600"/>
                    <a:pt x="5238111" y="2646224"/>
                  </a:cubicBezTo>
                  <a:cubicBezTo>
                    <a:pt x="5241222" y="3136126"/>
                    <a:pt x="4879118" y="3536151"/>
                    <a:pt x="4378567" y="3505768"/>
                  </a:cubicBezTo>
                  <a:cubicBezTo>
                    <a:pt x="4243730" y="3475652"/>
                    <a:pt x="4017273" y="3503355"/>
                    <a:pt x="3721683" y="3505768"/>
                  </a:cubicBezTo>
                  <a:cubicBezTo>
                    <a:pt x="3426093" y="3508181"/>
                    <a:pt x="3303808" y="3507724"/>
                    <a:pt x="3135179" y="3505768"/>
                  </a:cubicBezTo>
                  <a:cubicBezTo>
                    <a:pt x="2966550" y="3503812"/>
                    <a:pt x="2742976" y="3482196"/>
                    <a:pt x="2619056" y="3505768"/>
                  </a:cubicBezTo>
                  <a:cubicBezTo>
                    <a:pt x="2495136" y="3529340"/>
                    <a:pt x="2158745" y="3478249"/>
                    <a:pt x="1962171" y="3505768"/>
                  </a:cubicBezTo>
                  <a:cubicBezTo>
                    <a:pt x="1765597" y="3533287"/>
                    <a:pt x="1358830" y="3523266"/>
                    <a:pt x="859544" y="3505768"/>
                  </a:cubicBezTo>
                  <a:cubicBezTo>
                    <a:pt x="363479" y="3527177"/>
                    <a:pt x="85211" y="3097313"/>
                    <a:pt x="0" y="2646224"/>
                  </a:cubicBezTo>
                  <a:cubicBezTo>
                    <a:pt x="19240" y="2405993"/>
                    <a:pt x="7770" y="2288931"/>
                    <a:pt x="0" y="2086398"/>
                  </a:cubicBezTo>
                  <a:cubicBezTo>
                    <a:pt x="-7770" y="1883865"/>
                    <a:pt x="-6874" y="1669408"/>
                    <a:pt x="0" y="1490838"/>
                  </a:cubicBezTo>
                  <a:cubicBezTo>
                    <a:pt x="6874" y="1312268"/>
                    <a:pt x="-6843" y="1137660"/>
                    <a:pt x="0" y="859544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374CF63-DF28-1C1F-8A67-452B14B05CC8}"/>
                    </a:ext>
                  </a:extLst>
                </p:cNvPr>
                <p:cNvSpPr txBox="1"/>
                <p:nvPr/>
              </p:nvSpPr>
              <p:spPr>
                <a:xfrm>
                  <a:off x="4517317" y="2959128"/>
                  <a:ext cx="4843505" cy="32151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800" b="1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ko-KR" sz="2800" i="1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ko-KR" sz="2800" i="1">
                                            <a:solidFill>
                                              <a:srgbClr val="56330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ko-KR" sz="2800" i="1" smtClean="0">
                                                <a:solidFill>
                                                  <a:srgbClr val="56330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ko-KR" sz="2800" i="1">
                                                <a:solidFill>
                                                  <a:srgbClr val="56330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800" i="1">
                                                    <a:solidFill>
                                                      <a:srgbClr val="56330E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1" lang="en-US" altLang="ko-KR" sz="2800" i="1">
                                            <a:solidFill>
                                              <a:srgbClr val="56330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rad>
                      </m:oMath>
                    </m:oMathPara>
                  </a14:m>
                  <a:endParaRPr kumimoji="1" lang="en-US" altLang="ko-KR" sz="2800" dirty="0">
                    <a:solidFill>
                      <a:srgbClr val="56330E"/>
                    </a:solidFill>
                  </a:endParaRPr>
                </a:p>
                <a:p>
                  <a:endParaRPr kumimoji="1" lang="en-US" altLang="ko-KR" sz="2000" dirty="0">
                    <a:solidFill>
                      <a:srgbClr val="56330E"/>
                    </a:solidFill>
                  </a:endParaRP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pixel value (luminance)</a:t>
                  </a:r>
                </a:p>
                <a:p>
                  <a:pPr lvl="1"/>
                  <a14:m>
                    <m:oMath xmlns:m="http://schemas.openxmlformats.org/officeDocument/2006/math"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total # of pixels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luminance of image</a:t>
                  </a:r>
                </a:p>
                <a:p>
                  <a:pPr lvl="1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contrast of image</a:t>
                  </a:r>
                  <a:endParaRPr kumimoji="1" lang="ko-KR" altLang="en-US" sz="20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374CF63-DF28-1C1F-8A67-452B14B05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317" y="2959128"/>
                  <a:ext cx="4843505" cy="3215176"/>
                </a:xfrm>
                <a:prstGeom prst="rect">
                  <a:avLst/>
                </a:prstGeom>
                <a:blipFill>
                  <a:blip r:embed="rId2"/>
                  <a:stretch>
                    <a:fillRect t="-34646" b="-11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오각형[P] 11">
            <a:extLst>
              <a:ext uri="{FF2B5EF4-FFF2-40B4-BE49-F238E27FC236}">
                <a16:creationId xmlns:a16="http://schemas.microsoft.com/office/drawing/2014/main" id="{644C90C7-C2B2-7FFB-EA38-E5ABEEECE738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오각형[P] 12">
            <a:extLst>
              <a:ext uri="{FF2B5EF4-FFF2-40B4-BE49-F238E27FC236}">
                <a16:creationId xmlns:a16="http://schemas.microsoft.com/office/drawing/2014/main" id="{ADA2A4A6-7A28-1788-65F2-4F46C7052A06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D4D154-B486-E9BE-F87C-8B1CCCDAA97F}"/>
              </a:ext>
            </a:extLst>
          </p:cNvPr>
          <p:cNvGrpSpPr/>
          <p:nvPr/>
        </p:nvGrpSpPr>
        <p:grpSpPr>
          <a:xfrm>
            <a:off x="2677295" y="1492025"/>
            <a:ext cx="5942449" cy="505379"/>
            <a:chOff x="2431747" y="1485386"/>
            <a:chExt cx="5942449" cy="505379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EA1A7AC3-B03E-E863-60E8-CAA568D9EF94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정의</a:t>
              </a:r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750F703A-ED05-679A-D278-944944B71669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5215359" cy="501778"/>
            </a:xfrm>
            <a:custGeom>
              <a:avLst/>
              <a:gdLst>
                <a:gd name="connsiteX0" fmla="*/ 0 w 5215359"/>
                <a:gd name="connsiteY0" fmla="*/ 0 h 501778"/>
                <a:gd name="connsiteX1" fmla="*/ 0 w 5215359"/>
                <a:gd name="connsiteY1" fmla="*/ 0 h 501778"/>
                <a:gd name="connsiteX2" fmla="*/ 599766 w 5215359"/>
                <a:gd name="connsiteY2" fmla="*/ 0 h 501778"/>
                <a:gd name="connsiteX3" fmla="*/ 1303840 w 5215359"/>
                <a:gd name="connsiteY3" fmla="*/ 0 h 501778"/>
                <a:gd name="connsiteX4" fmla="*/ 1955760 w 5215359"/>
                <a:gd name="connsiteY4" fmla="*/ 0 h 501778"/>
                <a:gd name="connsiteX5" fmla="*/ 2451219 w 5215359"/>
                <a:gd name="connsiteY5" fmla="*/ 0 h 501778"/>
                <a:gd name="connsiteX6" fmla="*/ 2998831 w 5215359"/>
                <a:gd name="connsiteY6" fmla="*/ 0 h 501778"/>
                <a:gd name="connsiteX7" fmla="*/ 3546444 w 5215359"/>
                <a:gd name="connsiteY7" fmla="*/ 0 h 501778"/>
                <a:gd name="connsiteX8" fmla="*/ 4041903 w 5215359"/>
                <a:gd name="connsiteY8" fmla="*/ 0 h 501778"/>
                <a:gd name="connsiteX9" fmla="*/ 4641670 w 5215359"/>
                <a:gd name="connsiteY9" fmla="*/ 0 h 501778"/>
                <a:gd name="connsiteX10" fmla="*/ 5215359 w 5215359"/>
                <a:gd name="connsiteY10" fmla="*/ 0 h 501778"/>
                <a:gd name="connsiteX11" fmla="*/ 5215359 w 5215359"/>
                <a:gd name="connsiteY11" fmla="*/ 0 h 501778"/>
                <a:gd name="connsiteX12" fmla="*/ 5215359 w 5215359"/>
                <a:gd name="connsiteY12" fmla="*/ 501778 h 501778"/>
                <a:gd name="connsiteX13" fmla="*/ 5215359 w 5215359"/>
                <a:gd name="connsiteY13" fmla="*/ 501778 h 501778"/>
                <a:gd name="connsiteX14" fmla="*/ 4563439 w 5215359"/>
                <a:gd name="connsiteY14" fmla="*/ 501778 h 501778"/>
                <a:gd name="connsiteX15" fmla="*/ 3807212 w 5215359"/>
                <a:gd name="connsiteY15" fmla="*/ 501778 h 501778"/>
                <a:gd name="connsiteX16" fmla="*/ 3050985 w 5215359"/>
                <a:gd name="connsiteY16" fmla="*/ 501778 h 501778"/>
                <a:gd name="connsiteX17" fmla="*/ 2294758 w 5215359"/>
                <a:gd name="connsiteY17" fmla="*/ 501778 h 501778"/>
                <a:gd name="connsiteX18" fmla="*/ 1799299 w 5215359"/>
                <a:gd name="connsiteY18" fmla="*/ 501778 h 501778"/>
                <a:gd name="connsiteX19" fmla="*/ 1043072 w 5215359"/>
                <a:gd name="connsiteY19" fmla="*/ 501778 h 501778"/>
                <a:gd name="connsiteX20" fmla="*/ 0 w 5215359"/>
                <a:gd name="connsiteY20" fmla="*/ 501778 h 501778"/>
                <a:gd name="connsiteX21" fmla="*/ 0 w 5215359"/>
                <a:gd name="connsiteY21" fmla="*/ 501778 h 501778"/>
                <a:gd name="connsiteX22" fmla="*/ 0 w 5215359"/>
                <a:gd name="connsiteY22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1535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91469" y="21322"/>
                    <a:pt x="465299" y="14047"/>
                    <a:pt x="599766" y="0"/>
                  </a:cubicBezTo>
                  <a:cubicBezTo>
                    <a:pt x="734233" y="-14047"/>
                    <a:pt x="1009465" y="-23991"/>
                    <a:pt x="1303840" y="0"/>
                  </a:cubicBezTo>
                  <a:cubicBezTo>
                    <a:pt x="1598215" y="23991"/>
                    <a:pt x="1644498" y="-14018"/>
                    <a:pt x="1955760" y="0"/>
                  </a:cubicBezTo>
                  <a:cubicBezTo>
                    <a:pt x="2267022" y="14018"/>
                    <a:pt x="2287581" y="-11946"/>
                    <a:pt x="2451219" y="0"/>
                  </a:cubicBezTo>
                  <a:cubicBezTo>
                    <a:pt x="2614857" y="11946"/>
                    <a:pt x="2801092" y="-15314"/>
                    <a:pt x="2998831" y="0"/>
                  </a:cubicBezTo>
                  <a:cubicBezTo>
                    <a:pt x="3196570" y="15314"/>
                    <a:pt x="3332462" y="-17073"/>
                    <a:pt x="3546444" y="0"/>
                  </a:cubicBezTo>
                  <a:cubicBezTo>
                    <a:pt x="3760426" y="17073"/>
                    <a:pt x="3805405" y="12601"/>
                    <a:pt x="4041903" y="0"/>
                  </a:cubicBezTo>
                  <a:cubicBezTo>
                    <a:pt x="4278401" y="-12601"/>
                    <a:pt x="4355499" y="-23161"/>
                    <a:pt x="4641670" y="0"/>
                  </a:cubicBezTo>
                  <a:cubicBezTo>
                    <a:pt x="4927841" y="23161"/>
                    <a:pt x="5067653" y="-10902"/>
                    <a:pt x="5215359" y="0"/>
                  </a:cubicBezTo>
                  <a:lnTo>
                    <a:pt x="5215359" y="0"/>
                  </a:lnTo>
                  <a:cubicBezTo>
                    <a:pt x="5233375" y="162319"/>
                    <a:pt x="5213706" y="306862"/>
                    <a:pt x="5215359" y="501778"/>
                  </a:cubicBezTo>
                  <a:lnTo>
                    <a:pt x="5215359" y="501778"/>
                  </a:lnTo>
                  <a:cubicBezTo>
                    <a:pt x="4980974" y="503204"/>
                    <a:pt x="4703784" y="511633"/>
                    <a:pt x="4563439" y="501778"/>
                  </a:cubicBezTo>
                  <a:cubicBezTo>
                    <a:pt x="4423094" y="491923"/>
                    <a:pt x="4066459" y="494759"/>
                    <a:pt x="3807212" y="501778"/>
                  </a:cubicBezTo>
                  <a:cubicBezTo>
                    <a:pt x="3547965" y="508797"/>
                    <a:pt x="3253636" y="464309"/>
                    <a:pt x="3050985" y="501778"/>
                  </a:cubicBezTo>
                  <a:cubicBezTo>
                    <a:pt x="2848334" y="539247"/>
                    <a:pt x="2528947" y="479327"/>
                    <a:pt x="2294758" y="501778"/>
                  </a:cubicBezTo>
                  <a:cubicBezTo>
                    <a:pt x="2060569" y="524229"/>
                    <a:pt x="1992821" y="506216"/>
                    <a:pt x="1799299" y="501778"/>
                  </a:cubicBezTo>
                  <a:cubicBezTo>
                    <a:pt x="1605777" y="497340"/>
                    <a:pt x="1230085" y="504209"/>
                    <a:pt x="1043072" y="501778"/>
                  </a:cubicBezTo>
                  <a:cubicBezTo>
                    <a:pt x="856059" y="499347"/>
                    <a:pt x="487693" y="493852"/>
                    <a:pt x="0" y="501778"/>
                  </a:cubicBezTo>
                  <a:lnTo>
                    <a:pt x="0" y="501778"/>
                  </a:lnTo>
                  <a:cubicBezTo>
                    <a:pt x="8142" y="258180"/>
                    <a:pt x="-23887" y="219548"/>
                    <a:pt x="0" y="0"/>
                  </a:cubicBezTo>
                  <a:close/>
                </a:path>
                <a:path w="521535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29631" y="14321"/>
                    <a:pt x="581334" y="-28335"/>
                    <a:pt x="756227" y="0"/>
                  </a:cubicBezTo>
                  <a:cubicBezTo>
                    <a:pt x="931120" y="28335"/>
                    <a:pt x="1068753" y="-20444"/>
                    <a:pt x="1251686" y="0"/>
                  </a:cubicBezTo>
                  <a:cubicBezTo>
                    <a:pt x="1434619" y="20444"/>
                    <a:pt x="1731126" y="29920"/>
                    <a:pt x="1851452" y="0"/>
                  </a:cubicBezTo>
                  <a:cubicBezTo>
                    <a:pt x="1971778" y="-29920"/>
                    <a:pt x="2240838" y="-6744"/>
                    <a:pt x="2555526" y="0"/>
                  </a:cubicBezTo>
                  <a:cubicBezTo>
                    <a:pt x="2870214" y="6744"/>
                    <a:pt x="3029921" y="-2347"/>
                    <a:pt x="3259599" y="0"/>
                  </a:cubicBezTo>
                  <a:cubicBezTo>
                    <a:pt x="3489277" y="2347"/>
                    <a:pt x="3555231" y="358"/>
                    <a:pt x="3755058" y="0"/>
                  </a:cubicBezTo>
                  <a:cubicBezTo>
                    <a:pt x="3954885" y="-358"/>
                    <a:pt x="4176242" y="4560"/>
                    <a:pt x="4302671" y="0"/>
                  </a:cubicBezTo>
                  <a:cubicBezTo>
                    <a:pt x="4429100" y="-4560"/>
                    <a:pt x="4776126" y="-40388"/>
                    <a:pt x="5215359" y="0"/>
                  </a:cubicBezTo>
                  <a:lnTo>
                    <a:pt x="5215359" y="0"/>
                  </a:lnTo>
                  <a:cubicBezTo>
                    <a:pt x="5212817" y="198840"/>
                    <a:pt x="5198825" y="260503"/>
                    <a:pt x="5215359" y="501778"/>
                  </a:cubicBezTo>
                  <a:lnTo>
                    <a:pt x="5215359" y="501778"/>
                  </a:lnTo>
                  <a:cubicBezTo>
                    <a:pt x="5063327" y="486540"/>
                    <a:pt x="4876856" y="520094"/>
                    <a:pt x="4719900" y="501778"/>
                  </a:cubicBezTo>
                  <a:cubicBezTo>
                    <a:pt x="4562944" y="483462"/>
                    <a:pt x="4364958" y="521251"/>
                    <a:pt x="4120134" y="501778"/>
                  </a:cubicBezTo>
                  <a:cubicBezTo>
                    <a:pt x="3875310" y="482305"/>
                    <a:pt x="3797119" y="503070"/>
                    <a:pt x="3572521" y="501778"/>
                  </a:cubicBezTo>
                  <a:cubicBezTo>
                    <a:pt x="3347923" y="500486"/>
                    <a:pt x="3129304" y="498139"/>
                    <a:pt x="2868447" y="501778"/>
                  </a:cubicBezTo>
                  <a:cubicBezTo>
                    <a:pt x="2607590" y="505417"/>
                    <a:pt x="2370451" y="494924"/>
                    <a:pt x="2216528" y="501778"/>
                  </a:cubicBezTo>
                  <a:cubicBezTo>
                    <a:pt x="2062605" y="508632"/>
                    <a:pt x="1845429" y="474332"/>
                    <a:pt x="1564608" y="501778"/>
                  </a:cubicBezTo>
                  <a:cubicBezTo>
                    <a:pt x="1283787" y="529224"/>
                    <a:pt x="1177273" y="517928"/>
                    <a:pt x="1016995" y="501778"/>
                  </a:cubicBezTo>
                  <a:cubicBezTo>
                    <a:pt x="856717" y="485628"/>
                    <a:pt x="502816" y="489274"/>
                    <a:pt x="0" y="501778"/>
                  </a:cubicBezTo>
                  <a:lnTo>
                    <a:pt x="0" y="501778"/>
                  </a:lnTo>
                  <a:cubicBezTo>
                    <a:pt x="1356" y="258934"/>
                    <a:pt x="-20834" y="17656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대조 </a:t>
              </a:r>
              <a:r>
                <a:rPr kumimoji="1" lang="en-US" altLang="ko-KR" sz="2000" dirty="0"/>
                <a:t>(</a:t>
              </a:r>
              <a:r>
                <a:rPr kumimoji="1" lang="ko-KR" altLang="en-US" sz="2000" dirty="0"/>
                <a:t>이미지 내에서 빛의 밝기가 변하는 정도</a:t>
              </a:r>
              <a:r>
                <a:rPr kumimoji="1" lang="en-US" altLang="ko-KR" sz="2000" dirty="0"/>
                <a:t>)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A84ACB-ED4E-AA91-556F-91351D6DBADB}"/>
              </a:ext>
            </a:extLst>
          </p:cNvPr>
          <p:cNvGrpSpPr/>
          <p:nvPr/>
        </p:nvGrpSpPr>
        <p:grpSpPr>
          <a:xfrm>
            <a:off x="2674495" y="2155985"/>
            <a:ext cx="8539345" cy="505379"/>
            <a:chOff x="2431747" y="1485386"/>
            <a:chExt cx="8539345" cy="505379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EFF47588-04A4-B9ED-BCA2-31C1C6F2B8B3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방법</a:t>
              </a: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A5A89B89-F665-7417-1F70-A94E6E790B29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7812255" cy="501778"/>
            </a:xfrm>
            <a:custGeom>
              <a:avLst/>
              <a:gdLst>
                <a:gd name="connsiteX0" fmla="*/ 0 w 7812255"/>
                <a:gd name="connsiteY0" fmla="*/ 0 h 501778"/>
                <a:gd name="connsiteX1" fmla="*/ 0 w 7812255"/>
                <a:gd name="connsiteY1" fmla="*/ 0 h 501778"/>
                <a:gd name="connsiteX2" fmla="*/ 651021 w 7812255"/>
                <a:gd name="connsiteY2" fmla="*/ 0 h 501778"/>
                <a:gd name="connsiteX3" fmla="*/ 1458288 w 7812255"/>
                <a:gd name="connsiteY3" fmla="*/ 0 h 501778"/>
                <a:gd name="connsiteX4" fmla="*/ 2187431 w 7812255"/>
                <a:gd name="connsiteY4" fmla="*/ 0 h 501778"/>
                <a:gd name="connsiteX5" fmla="*/ 2760330 w 7812255"/>
                <a:gd name="connsiteY5" fmla="*/ 0 h 501778"/>
                <a:gd name="connsiteX6" fmla="*/ 3567596 w 7812255"/>
                <a:gd name="connsiteY6" fmla="*/ 0 h 501778"/>
                <a:gd name="connsiteX7" fmla="*/ 4062373 w 7812255"/>
                <a:gd name="connsiteY7" fmla="*/ 0 h 501778"/>
                <a:gd name="connsiteX8" fmla="*/ 4479026 w 7812255"/>
                <a:gd name="connsiteY8" fmla="*/ 0 h 501778"/>
                <a:gd name="connsiteX9" fmla="*/ 5051925 w 7812255"/>
                <a:gd name="connsiteY9" fmla="*/ 0 h 501778"/>
                <a:gd name="connsiteX10" fmla="*/ 5624824 w 7812255"/>
                <a:gd name="connsiteY10" fmla="*/ 0 h 501778"/>
                <a:gd name="connsiteX11" fmla="*/ 6041477 w 7812255"/>
                <a:gd name="connsiteY11" fmla="*/ 0 h 501778"/>
                <a:gd name="connsiteX12" fmla="*/ 6692498 w 7812255"/>
                <a:gd name="connsiteY12" fmla="*/ 0 h 501778"/>
                <a:gd name="connsiteX13" fmla="*/ 7812255 w 7812255"/>
                <a:gd name="connsiteY13" fmla="*/ 0 h 501778"/>
                <a:gd name="connsiteX14" fmla="*/ 7812255 w 7812255"/>
                <a:gd name="connsiteY14" fmla="*/ 0 h 501778"/>
                <a:gd name="connsiteX15" fmla="*/ 7812255 w 7812255"/>
                <a:gd name="connsiteY15" fmla="*/ 501778 h 501778"/>
                <a:gd name="connsiteX16" fmla="*/ 7812255 w 7812255"/>
                <a:gd name="connsiteY16" fmla="*/ 501778 h 501778"/>
                <a:gd name="connsiteX17" fmla="*/ 7083111 w 7812255"/>
                <a:gd name="connsiteY17" fmla="*/ 501778 h 501778"/>
                <a:gd name="connsiteX18" fmla="*/ 6353967 w 7812255"/>
                <a:gd name="connsiteY18" fmla="*/ 501778 h 501778"/>
                <a:gd name="connsiteX19" fmla="*/ 5702946 w 7812255"/>
                <a:gd name="connsiteY19" fmla="*/ 501778 h 501778"/>
                <a:gd name="connsiteX20" fmla="*/ 5208170 w 7812255"/>
                <a:gd name="connsiteY20" fmla="*/ 501778 h 501778"/>
                <a:gd name="connsiteX21" fmla="*/ 4557149 w 7812255"/>
                <a:gd name="connsiteY21" fmla="*/ 501778 h 501778"/>
                <a:gd name="connsiteX22" fmla="*/ 3906128 w 7812255"/>
                <a:gd name="connsiteY22" fmla="*/ 501778 h 501778"/>
                <a:gd name="connsiteX23" fmla="*/ 3333229 w 7812255"/>
                <a:gd name="connsiteY23" fmla="*/ 501778 h 501778"/>
                <a:gd name="connsiteX24" fmla="*/ 2760330 w 7812255"/>
                <a:gd name="connsiteY24" fmla="*/ 501778 h 501778"/>
                <a:gd name="connsiteX25" fmla="*/ 2187431 w 7812255"/>
                <a:gd name="connsiteY25" fmla="*/ 501778 h 501778"/>
                <a:gd name="connsiteX26" fmla="*/ 1614533 w 7812255"/>
                <a:gd name="connsiteY26" fmla="*/ 501778 h 501778"/>
                <a:gd name="connsiteX27" fmla="*/ 963511 w 7812255"/>
                <a:gd name="connsiteY27" fmla="*/ 501778 h 501778"/>
                <a:gd name="connsiteX28" fmla="*/ 0 w 7812255"/>
                <a:gd name="connsiteY28" fmla="*/ 501778 h 501778"/>
                <a:gd name="connsiteX29" fmla="*/ 0 w 7812255"/>
                <a:gd name="connsiteY29" fmla="*/ 501778 h 501778"/>
                <a:gd name="connsiteX30" fmla="*/ 0 w 7812255"/>
                <a:gd name="connsiteY3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812255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231667" y="8594"/>
                    <a:pt x="357100" y="13784"/>
                    <a:pt x="651021" y="0"/>
                  </a:cubicBezTo>
                  <a:cubicBezTo>
                    <a:pt x="944942" y="-13784"/>
                    <a:pt x="1078398" y="23105"/>
                    <a:pt x="1458288" y="0"/>
                  </a:cubicBezTo>
                  <a:cubicBezTo>
                    <a:pt x="1838178" y="-23105"/>
                    <a:pt x="1863367" y="-3513"/>
                    <a:pt x="2187431" y="0"/>
                  </a:cubicBezTo>
                  <a:cubicBezTo>
                    <a:pt x="2511495" y="3513"/>
                    <a:pt x="2614771" y="-9432"/>
                    <a:pt x="2760330" y="0"/>
                  </a:cubicBezTo>
                  <a:cubicBezTo>
                    <a:pt x="2905889" y="9432"/>
                    <a:pt x="3208672" y="-11372"/>
                    <a:pt x="3567596" y="0"/>
                  </a:cubicBezTo>
                  <a:cubicBezTo>
                    <a:pt x="3926520" y="11372"/>
                    <a:pt x="3862815" y="-24629"/>
                    <a:pt x="4062373" y="0"/>
                  </a:cubicBezTo>
                  <a:cubicBezTo>
                    <a:pt x="4261931" y="24629"/>
                    <a:pt x="4312752" y="17915"/>
                    <a:pt x="4479026" y="0"/>
                  </a:cubicBezTo>
                  <a:cubicBezTo>
                    <a:pt x="4645300" y="-17915"/>
                    <a:pt x="4805544" y="-15864"/>
                    <a:pt x="5051925" y="0"/>
                  </a:cubicBezTo>
                  <a:cubicBezTo>
                    <a:pt x="5298306" y="15864"/>
                    <a:pt x="5462598" y="19179"/>
                    <a:pt x="5624824" y="0"/>
                  </a:cubicBezTo>
                  <a:cubicBezTo>
                    <a:pt x="5787050" y="-19179"/>
                    <a:pt x="5937253" y="-8706"/>
                    <a:pt x="6041477" y="0"/>
                  </a:cubicBezTo>
                  <a:cubicBezTo>
                    <a:pt x="6145701" y="8706"/>
                    <a:pt x="6368642" y="19951"/>
                    <a:pt x="6692498" y="0"/>
                  </a:cubicBezTo>
                  <a:cubicBezTo>
                    <a:pt x="7016354" y="-19951"/>
                    <a:pt x="7326198" y="-51161"/>
                    <a:pt x="7812255" y="0"/>
                  </a:cubicBezTo>
                  <a:lnTo>
                    <a:pt x="7812255" y="0"/>
                  </a:lnTo>
                  <a:cubicBezTo>
                    <a:pt x="7836142" y="131697"/>
                    <a:pt x="7791000" y="356953"/>
                    <a:pt x="7812255" y="501778"/>
                  </a:cubicBezTo>
                  <a:lnTo>
                    <a:pt x="7812255" y="501778"/>
                  </a:lnTo>
                  <a:cubicBezTo>
                    <a:pt x="7604041" y="521225"/>
                    <a:pt x="7438980" y="496563"/>
                    <a:pt x="7083111" y="501778"/>
                  </a:cubicBezTo>
                  <a:cubicBezTo>
                    <a:pt x="6727242" y="506993"/>
                    <a:pt x="6528594" y="520007"/>
                    <a:pt x="6353967" y="501778"/>
                  </a:cubicBezTo>
                  <a:cubicBezTo>
                    <a:pt x="6179340" y="483549"/>
                    <a:pt x="5834574" y="470642"/>
                    <a:pt x="5702946" y="501778"/>
                  </a:cubicBezTo>
                  <a:cubicBezTo>
                    <a:pt x="5571318" y="532914"/>
                    <a:pt x="5322888" y="481110"/>
                    <a:pt x="5208170" y="501778"/>
                  </a:cubicBezTo>
                  <a:cubicBezTo>
                    <a:pt x="5093452" y="522446"/>
                    <a:pt x="4687498" y="497097"/>
                    <a:pt x="4557149" y="501778"/>
                  </a:cubicBezTo>
                  <a:cubicBezTo>
                    <a:pt x="4426800" y="506459"/>
                    <a:pt x="4219342" y="525013"/>
                    <a:pt x="3906128" y="501778"/>
                  </a:cubicBezTo>
                  <a:cubicBezTo>
                    <a:pt x="3592914" y="478543"/>
                    <a:pt x="3487615" y="501743"/>
                    <a:pt x="3333229" y="501778"/>
                  </a:cubicBezTo>
                  <a:cubicBezTo>
                    <a:pt x="3178843" y="501813"/>
                    <a:pt x="2956191" y="481624"/>
                    <a:pt x="2760330" y="501778"/>
                  </a:cubicBezTo>
                  <a:cubicBezTo>
                    <a:pt x="2564469" y="521932"/>
                    <a:pt x="2304623" y="523487"/>
                    <a:pt x="2187431" y="501778"/>
                  </a:cubicBezTo>
                  <a:cubicBezTo>
                    <a:pt x="2070239" y="480069"/>
                    <a:pt x="1796532" y="526070"/>
                    <a:pt x="1614533" y="501778"/>
                  </a:cubicBezTo>
                  <a:cubicBezTo>
                    <a:pt x="1432534" y="477486"/>
                    <a:pt x="1287083" y="522765"/>
                    <a:pt x="963511" y="501778"/>
                  </a:cubicBezTo>
                  <a:cubicBezTo>
                    <a:pt x="639939" y="480791"/>
                    <a:pt x="326999" y="540036"/>
                    <a:pt x="0" y="501778"/>
                  </a:cubicBezTo>
                  <a:lnTo>
                    <a:pt x="0" y="501778"/>
                  </a:lnTo>
                  <a:cubicBezTo>
                    <a:pt x="10330" y="379907"/>
                    <a:pt x="-11194" y="173729"/>
                    <a:pt x="0" y="0"/>
                  </a:cubicBezTo>
                  <a:close/>
                </a:path>
                <a:path w="7812255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41812" y="-35735"/>
                    <a:pt x="452520" y="4303"/>
                    <a:pt x="807266" y="0"/>
                  </a:cubicBezTo>
                  <a:cubicBezTo>
                    <a:pt x="1162012" y="-4303"/>
                    <a:pt x="1095338" y="-12822"/>
                    <a:pt x="1223920" y="0"/>
                  </a:cubicBezTo>
                  <a:cubicBezTo>
                    <a:pt x="1352502" y="12822"/>
                    <a:pt x="1551388" y="-21993"/>
                    <a:pt x="1796819" y="0"/>
                  </a:cubicBezTo>
                  <a:cubicBezTo>
                    <a:pt x="2042250" y="21993"/>
                    <a:pt x="2286363" y="18139"/>
                    <a:pt x="2525962" y="0"/>
                  </a:cubicBezTo>
                  <a:cubicBezTo>
                    <a:pt x="2765561" y="-18139"/>
                    <a:pt x="3092491" y="-1101"/>
                    <a:pt x="3255106" y="0"/>
                  </a:cubicBezTo>
                  <a:cubicBezTo>
                    <a:pt x="3417721" y="1101"/>
                    <a:pt x="3504615" y="11558"/>
                    <a:pt x="3671760" y="0"/>
                  </a:cubicBezTo>
                  <a:cubicBezTo>
                    <a:pt x="3838905" y="-11558"/>
                    <a:pt x="4021455" y="16560"/>
                    <a:pt x="4166536" y="0"/>
                  </a:cubicBezTo>
                  <a:cubicBezTo>
                    <a:pt x="4311617" y="-16560"/>
                    <a:pt x="4651030" y="19520"/>
                    <a:pt x="4973802" y="0"/>
                  </a:cubicBezTo>
                  <a:cubicBezTo>
                    <a:pt x="5296574" y="-19520"/>
                    <a:pt x="5463005" y="34511"/>
                    <a:pt x="5702946" y="0"/>
                  </a:cubicBezTo>
                  <a:cubicBezTo>
                    <a:pt x="5942887" y="-34511"/>
                    <a:pt x="6143202" y="10049"/>
                    <a:pt x="6432090" y="0"/>
                  </a:cubicBezTo>
                  <a:cubicBezTo>
                    <a:pt x="6720978" y="-10049"/>
                    <a:pt x="6841847" y="-10717"/>
                    <a:pt x="7161234" y="0"/>
                  </a:cubicBezTo>
                  <a:cubicBezTo>
                    <a:pt x="7480621" y="10717"/>
                    <a:pt x="7624026" y="-92"/>
                    <a:pt x="7812255" y="0"/>
                  </a:cubicBezTo>
                  <a:lnTo>
                    <a:pt x="7812255" y="0"/>
                  </a:lnTo>
                  <a:cubicBezTo>
                    <a:pt x="7834686" y="151443"/>
                    <a:pt x="7810127" y="269896"/>
                    <a:pt x="7812255" y="501778"/>
                  </a:cubicBezTo>
                  <a:lnTo>
                    <a:pt x="7812255" y="501778"/>
                  </a:lnTo>
                  <a:cubicBezTo>
                    <a:pt x="7539293" y="483608"/>
                    <a:pt x="7329678" y="501889"/>
                    <a:pt x="7004989" y="501778"/>
                  </a:cubicBezTo>
                  <a:cubicBezTo>
                    <a:pt x="6680300" y="501667"/>
                    <a:pt x="6604775" y="503312"/>
                    <a:pt x="6353967" y="501778"/>
                  </a:cubicBezTo>
                  <a:cubicBezTo>
                    <a:pt x="6103159" y="500244"/>
                    <a:pt x="6036627" y="482160"/>
                    <a:pt x="5859191" y="501778"/>
                  </a:cubicBezTo>
                  <a:cubicBezTo>
                    <a:pt x="5681755" y="521396"/>
                    <a:pt x="5342287" y="496342"/>
                    <a:pt x="5051925" y="501778"/>
                  </a:cubicBezTo>
                  <a:cubicBezTo>
                    <a:pt x="4761563" y="507214"/>
                    <a:pt x="4569978" y="461981"/>
                    <a:pt x="4244659" y="501778"/>
                  </a:cubicBezTo>
                  <a:cubicBezTo>
                    <a:pt x="3919340" y="541575"/>
                    <a:pt x="3889913" y="524790"/>
                    <a:pt x="3593637" y="501778"/>
                  </a:cubicBezTo>
                  <a:cubicBezTo>
                    <a:pt x="3297361" y="478766"/>
                    <a:pt x="2977553" y="494572"/>
                    <a:pt x="2786371" y="501778"/>
                  </a:cubicBezTo>
                  <a:cubicBezTo>
                    <a:pt x="2595189" y="508984"/>
                    <a:pt x="2499743" y="522002"/>
                    <a:pt x="2369717" y="501778"/>
                  </a:cubicBezTo>
                  <a:cubicBezTo>
                    <a:pt x="2239691" y="481554"/>
                    <a:pt x="1980550" y="533672"/>
                    <a:pt x="1718696" y="501778"/>
                  </a:cubicBezTo>
                  <a:cubicBezTo>
                    <a:pt x="1456842" y="469884"/>
                    <a:pt x="1210074" y="504169"/>
                    <a:pt x="989552" y="501778"/>
                  </a:cubicBezTo>
                  <a:cubicBezTo>
                    <a:pt x="769030" y="499387"/>
                    <a:pt x="448198" y="522888"/>
                    <a:pt x="0" y="501778"/>
                  </a:cubicBezTo>
                  <a:lnTo>
                    <a:pt x="0" y="501778"/>
                  </a:lnTo>
                  <a:cubicBezTo>
                    <a:pt x="14376" y="293177"/>
                    <a:pt x="-17222" y="12508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픽셀 값의 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차이</a:t>
              </a:r>
              <a:r>
                <a:rPr kumimoji="1" lang="ko-KR" altLang="en-US" sz="2000" dirty="0"/>
                <a:t>를 통해 측정할 수 있음 </a:t>
              </a:r>
              <a:r>
                <a:rPr kumimoji="1" lang="en-US" altLang="ko-KR" sz="2000" dirty="0"/>
                <a:t>-&gt;</a:t>
              </a:r>
              <a:r>
                <a:rPr kumimoji="1" lang="ko-KR" altLang="en-US" sz="2000" dirty="0"/>
                <a:t> 픽셀 간 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표준편차</a:t>
              </a:r>
              <a:r>
                <a:rPr kumimoji="1" lang="ko-KR" altLang="en-US" sz="2000" dirty="0"/>
                <a:t>를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 </a:t>
              </a:r>
              <a:r>
                <a:rPr kumimoji="1" lang="ko-KR" altLang="en-US" sz="2000" dirty="0"/>
                <a:t>이용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70914-B1AE-E39C-89A0-748113E49CC0}"/>
              </a:ext>
            </a:extLst>
          </p:cNvPr>
          <p:cNvGrpSpPr/>
          <p:nvPr/>
        </p:nvGrpSpPr>
        <p:grpSpPr>
          <a:xfrm>
            <a:off x="9791132" y="4070985"/>
            <a:ext cx="1844040" cy="1234440"/>
            <a:chOff x="9982200" y="4693920"/>
            <a:chExt cx="1844040" cy="123444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A5D1565-49E6-CDBB-5AD5-182A8010C836}"/>
                </a:ext>
              </a:extLst>
            </p:cNvPr>
            <p:cNvGrpSpPr/>
            <p:nvPr/>
          </p:nvGrpSpPr>
          <p:grpSpPr>
            <a:xfrm>
              <a:off x="9982200" y="4693920"/>
              <a:ext cx="1844040" cy="1234440"/>
              <a:chOff x="9982200" y="4693920"/>
              <a:chExt cx="1844040" cy="1234440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27BF27D-0FE9-DABB-4135-712C4E57E2D5}"/>
                  </a:ext>
                </a:extLst>
              </p:cNvPr>
              <p:cNvCxnSpPr/>
              <p:nvPr/>
            </p:nvCxnSpPr>
            <p:spPr>
              <a:xfrm>
                <a:off x="9982200" y="5928360"/>
                <a:ext cx="1844040" cy="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5210E23C-C42E-BF67-441D-F9ADAE680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82200" y="4693920"/>
                <a:ext cx="0" cy="1234440"/>
              </a:xfrm>
              <a:prstGeom prst="straightConnector1">
                <a:avLst/>
              </a:prstGeom>
              <a:ln w="28575">
                <a:solidFill>
                  <a:srgbClr val="56330E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506F720-0D10-26A9-380E-26542974D9D1}"/>
                </a:ext>
              </a:extLst>
            </p:cNvPr>
            <p:cNvGrpSpPr/>
            <p:nvPr/>
          </p:nvGrpSpPr>
          <p:grpSpPr>
            <a:xfrm>
              <a:off x="10061936" y="4920256"/>
              <a:ext cx="1554056" cy="887269"/>
              <a:chOff x="10202117" y="5069242"/>
              <a:chExt cx="1167364" cy="666492"/>
            </a:xfrm>
          </p:grpSpPr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EF98E9D6-7B0B-8110-35C4-C9DDD8CB29AF}"/>
                  </a:ext>
                </a:extLst>
              </p:cNvPr>
              <p:cNvSpPr/>
              <p:nvPr/>
            </p:nvSpPr>
            <p:spPr>
              <a:xfrm>
                <a:off x="10202117" y="5069243"/>
                <a:ext cx="583682" cy="666491"/>
              </a:xfrm>
              <a:custGeom>
                <a:avLst/>
                <a:gdLst>
                  <a:gd name="connsiteX0" fmla="*/ 0 w 634482"/>
                  <a:gd name="connsiteY0" fmla="*/ 622240 h 622240"/>
                  <a:gd name="connsiteX1" fmla="*/ 342123 w 634482"/>
                  <a:gd name="connsiteY1" fmla="*/ 460509 h 622240"/>
                  <a:gd name="connsiteX2" fmla="*/ 566057 w 634482"/>
                  <a:gd name="connsiteY2" fmla="*/ 62403 h 622240"/>
                  <a:gd name="connsiteX3" fmla="*/ 634482 w 634482"/>
                  <a:gd name="connsiteY3" fmla="*/ 199 h 622240"/>
                  <a:gd name="connsiteX0" fmla="*/ 0 w 659882"/>
                  <a:gd name="connsiteY0" fmla="*/ 647441 h 647441"/>
                  <a:gd name="connsiteX1" fmla="*/ 342123 w 659882"/>
                  <a:gd name="connsiteY1" fmla="*/ 485710 h 647441"/>
                  <a:gd name="connsiteX2" fmla="*/ 566057 w 659882"/>
                  <a:gd name="connsiteY2" fmla="*/ 87604 h 647441"/>
                  <a:gd name="connsiteX3" fmla="*/ 659882 w 659882"/>
                  <a:gd name="connsiteY3" fmla="*/ 0 h 647441"/>
                  <a:gd name="connsiteX0" fmla="*/ 0 w 659882"/>
                  <a:gd name="connsiteY0" fmla="*/ 647441 h 647441"/>
                  <a:gd name="connsiteX1" fmla="*/ 345298 w 659882"/>
                  <a:gd name="connsiteY1" fmla="*/ 501585 h 647441"/>
                  <a:gd name="connsiteX2" fmla="*/ 566057 w 659882"/>
                  <a:gd name="connsiteY2" fmla="*/ 87604 h 647441"/>
                  <a:gd name="connsiteX3" fmla="*/ 659882 w 659882"/>
                  <a:gd name="connsiteY3" fmla="*/ 0 h 647441"/>
                  <a:gd name="connsiteX0" fmla="*/ 0 w 583682"/>
                  <a:gd name="connsiteY0" fmla="*/ 666491 h 666491"/>
                  <a:gd name="connsiteX1" fmla="*/ 269098 w 583682"/>
                  <a:gd name="connsiteY1" fmla="*/ 501585 h 666491"/>
                  <a:gd name="connsiteX2" fmla="*/ 489857 w 583682"/>
                  <a:gd name="connsiteY2" fmla="*/ 87604 h 666491"/>
                  <a:gd name="connsiteX3" fmla="*/ 583682 w 583682"/>
                  <a:gd name="connsiteY3" fmla="*/ 0 h 666491"/>
                  <a:gd name="connsiteX0" fmla="*/ 0 w 583682"/>
                  <a:gd name="connsiteY0" fmla="*/ 666491 h 666491"/>
                  <a:gd name="connsiteX1" fmla="*/ 307198 w 583682"/>
                  <a:gd name="connsiteY1" fmla="*/ 485710 h 666491"/>
                  <a:gd name="connsiteX2" fmla="*/ 489857 w 583682"/>
                  <a:gd name="connsiteY2" fmla="*/ 87604 h 666491"/>
                  <a:gd name="connsiteX3" fmla="*/ 583682 w 583682"/>
                  <a:gd name="connsiteY3" fmla="*/ 0 h 666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682" h="666491">
                    <a:moveTo>
                      <a:pt x="0" y="666491"/>
                    </a:moveTo>
                    <a:cubicBezTo>
                      <a:pt x="123890" y="632278"/>
                      <a:pt x="225555" y="582191"/>
                      <a:pt x="307198" y="485710"/>
                    </a:cubicBezTo>
                    <a:cubicBezTo>
                      <a:pt x="388841" y="389229"/>
                      <a:pt x="441131" y="164322"/>
                      <a:pt x="489857" y="87604"/>
                    </a:cubicBezTo>
                    <a:cubicBezTo>
                      <a:pt x="538583" y="10886"/>
                      <a:pt x="553617" y="2073"/>
                      <a:pt x="583682" y="0"/>
                    </a:cubicBezTo>
                  </a:path>
                </a:pathLst>
              </a:custGeom>
              <a:noFill/>
              <a:ln w="28575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8" name="자유형 27">
                <a:extLst>
                  <a:ext uri="{FF2B5EF4-FFF2-40B4-BE49-F238E27FC236}">
                    <a16:creationId xmlns:a16="http://schemas.microsoft.com/office/drawing/2014/main" id="{50D15CE8-6A3E-48BF-197D-1A3E3BCCADCD}"/>
                  </a:ext>
                </a:extLst>
              </p:cNvPr>
              <p:cNvSpPr/>
              <p:nvPr/>
            </p:nvSpPr>
            <p:spPr>
              <a:xfrm flipH="1">
                <a:off x="10785799" y="5069242"/>
                <a:ext cx="583682" cy="666491"/>
              </a:xfrm>
              <a:custGeom>
                <a:avLst/>
                <a:gdLst>
                  <a:gd name="connsiteX0" fmla="*/ 0 w 634482"/>
                  <a:gd name="connsiteY0" fmla="*/ 622240 h 622240"/>
                  <a:gd name="connsiteX1" fmla="*/ 342123 w 634482"/>
                  <a:gd name="connsiteY1" fmla="*/ 460509 h 622240"/>
                  <a:gd name="connsiteX2" fmla="*/ 566057 w 634482"/>
                  <a:gd name="connsiteY2" fmla="*/ 62403 h 622240"/>
                  <a:gd name="connsiteX3" fmla="*/ 634482 w 634482"/>
                  <a:gd name="connsiteY3" fmla="*/ 199 h 622240"/>
                  <a:gd name="connsiteX0" fmla="*/ 0 w 659882"/>
                  <a:gd name="connsiteY0" fmla="*/ 647441 h 647441"/>
                  <a:gd name="connsiteX1" fmla="*/ 342123 w 659882"/>
                  <a:gd name="connsiteY1" fmla="*/ 485710 h 647441"/>
                  <a:gd name="connsiteX2" fmla="*/ 566057 w 659882"/>
                  <a:gd name="connsiteY2" fmla="*/ 87604 h 647441"/>
                  <a:gd name="connsiteX3" fmla="*/ 659882 w 659882"/>
                  <a:gd name="connsiteY3" fmla="*/ 0 h 647441"/>
                  <a:gd name="connsiteX0" fmla="*/ 0 w 659882"/>
                  <a:gd name="connsiteY0" fmla="*/ 647441 h 647441"/>
                  <a:gd name="connsiteX1" fmla="*/ 345298 w 659882"/>
                  <a:gd name="connsiteY1" fmla="*/ 501585 h 647441"/>
                  <a:gd name="connsiteX2" fmla="*/ 566057 w 659882"/>
                  <a:gd name="connsiteY2" fmla="*/ 87604 h 647441"/>
                  <a:gd name="connsiteX3" fmla="*/ 659882 w 659882"/>
                  <a:gd name="connsiteY3" fmla="*/ 0 h 647441"/>
                  <a:gd name="connsiteX0" fmla="*/ 0 w 583682"/>
                  <a:gd name="connsiteY0" fmla="*/ 666491 h 666491"/>
                  <a:gd name="connsiteX1" fmla="*/ 269098 w 583682"/>
                  <a:gd name="connsiteY1" fmla="*/ 501585 h 666491"/>
                  <a:gd name="connsiteX2" fmla="*/ 489857 w 583682"/>
                  <a:gd name="connsiteY2" fmla="*/ 87604 h 666491"/>
                  <a:gd name="connsiteX3" fmla="*/ 583682 w 583682"/>
                  <a:gd name="connsiteY3" fmla="*/ 0 h 666491"/>
                  <a:gd name="connsiteX0" fmla="*/ 0 w 583682"/>
                  <a:gd name="connsiteY0" fmla="*/ 666491 h 666491"/>
                  <a:gd name="connsiteX1" fmla="*/ 307198 w 583682"/>
                  <a:gd name="connsiteY1" fmla="*/ 485710 h 666491"/>
                  <a:gd name="connsiteX2" fmla="*/ 489857 w 583682"/>
                  <a:gd name="connsiteY2" fmla="*/ 87604 h 666491"/>
                  <a:gd name="connsiteX3" fmla="*/ 583682 w 583682"/>
                  <a:gd name="connsiteY3" fmla="*/ 0 h 666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682" h="666491">
                    <a:moveTo>
                      <a:pt x="0" y="666491"/>
                    </a:moveTo>
                    <a:cubicBezTo>
                      <a:pt x="123890" y="632278"/>
                      <a:pt x="225555" y="582191"/>
                      <a:pt x="307198" y="485710"/>
                    </a:cubicBezTo>
                    <a:cubicBezTo>
                      <a:pt x="388841" y="389229"/>
                      <a:pt x="441131" y="164322"/>
                      <a:pt x="489857" y="87604"/>
                    </a:cubicBezTo>
                    <a:cubicBezTo>
                      <a:pt x="538583" y="10886"/>
                      <a:pt x="553617" y="2073"/>
                      <a:pt x="583682" y="0"/>
                    </a:cubicBezTo>
                  </a:path>
                </a:pathLst>
              </a:custGeom>
              <a:noFill/>
              <a:ln w="28575">
                <a:solidFill>
                  <a:srgbClr val="5633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0144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39CC-0878-3368-8B36-5F15580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2) Contrast</a:t>
            </a:r>
            <a:endParaRPr kumimoji="1"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F65AC5-610A-2BF1-6ECA-9134FEDCAE7D}"/>
              </a:ext>
            </a:extLst>
          </p:cNvPr>
          <p:cNvGrpSpPr/>
          <p:nvPr/>
        </p:nvGrpSpPr>
        <p:grpSpPr>
          <a:xfrm>
            <a:off x="3635347" y="2749932"/>
            <a:ext cx="7178957" cy="3454899"/>
            <a:chOff x="3635347" y="2749932"/>
            <a:chExt cx="7178957" cy="3454899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851DAB4-B148-1820-8F3C-A7C2DCB3CA42}"/>
                </a:ext>
              </a:extLst>
            </p:cNvPr>
            <p:cNvSpPr txBox="1">
              <a:spLocks/>
            </p:cNvSpPr>
            <p:nvPr/>
          </p:nvSpPr>
          <p:spPr>
            <a:xfrm>
              <a:off x="3635347" y="2749932"/>
              <a:ext cx="6825389" cy="3454899"/>
            </a:xfrm>
            <a:custGeom>
              <a:avLst/>
              <a:gdLst>
                <a:gd name="connsiteX0" fmla="*/ 0 w 6825389"/>
                <a:gd name="connsiteY0" fmla="*/ 847072 h 3454899"/>
                <a:gd name="connsiteX1" fmla="*/ 847072 w 6825389"/>
                <a:gd name="connsiteY1" fmla="*/ 0 h 3454899"/>
                <a:gd name="connsiteX2" fmla="*/ 1539790 w 6825389"/>
                <a:gd name="connsiteY2" fmla="*/ 0 h 3454899"/>
                <a:gd name="connsiteX3" fmla="*/ 2181196 w 6825389"/>
                <a:gd name="connsiteY3" fmla="*/ 0 h 3454899"/>
                <a:gd name="connsiteX4" fmla="*/ 2668664 w 6825389"/>
                <a:gd name="connsiteY4" fmla="*/ 0 h 3454899"/>
                <a:gd name="connsiteX5" fmla="*/ 3156132 w 6825389"/>
                <a:gd name="connsiteY5" fmla="*/ 0 h 3454899"/>
                <a:gd name="connsiteX6" fmla="*/ 3848850 w 6825389"/>
                <a:gd name="connsiteY6" fmla="*/ 0 h 3454899"/>
                <a:gd name="connsiteX7" fmla="*/ 4541568 w 6825389"/>
                <a:gd name="connsiteY7" fmla="*/ 0 h 3454899"/>
                <a:gd name="connsiteX8" fmla="*/ 5131662 w 6825389"/>
                <a:gd name="connsiteY8" fmla="*/ 0 h 3454899"/>
                <a:gd name="connsiteX9" fmla="*/ 5978317 w 6825389"/>
                <a:gd name="connsiteY9" fmla="*/ 0 h 3454899"/>
                <a:gd name="connsiteX10" fmla="*/ 6825389 w 6825389"/>
                <a:gd name="connsiteY10" fmla="*/ 847072 h 3454899"/>
                <a:gd name="connsiteX11" fmla="*/ 6825389 w 6825389"/>
                <a:gd name="connsiteY11" fmla="*/ 1416383 h 3454899"/>
                <a:gd name="connsiteX12" fmla="*/ 6825389 w 6825389"/>
                <a:gd name="connsiteY12" fmla="*/ 2020909 h 3454899"/>
                <a:gd name="connsiteX13" fmla="*/ 6825389 w 6825389"/>
                <a:gd name="connsiteY13" fmla="*/ 2607827 h 3454899"/>
                <a:gd name="connsiteX14" fmla="*/ 5978317 w 6825389"/>
                <a:gd name="connsiteY14" fmla="*/ 3454899 h 3454899"/>
                <a:gd name="connsiteX15" fmla="*/ 5234286 w 6825389"/>
                <a:gd name="connsiteY15" fmla="*/ 3454899 h 3454899"/>
                <a:gd name="connsiteX16" fmla="*/ 4541568 w 6825389"/>
                <a:gd name="connsiteY16" fmla="*/ 3454899 h 3454899"/>
                <a:gd name="connsiteX17" fmla="*/ 3951475 w 6825389"/>
                <a:gd name="connsiteY17" fmla="*/ 3454899 h 3454899"/>
                <a:gd name="connsiteX18" fmla="*/ 3258757 w 6825389"/>
                <a:gd name="connsiteY18" fmla="*/ 3454899 h 3454899"/>
                <a:gd name="connsiteX19" fmla="*/ 2566039 w 6825389"/>
                <a:gd name="connsiteY19" fmla="*/ 3454899 h 3454899"/>
                <a:gd name="connsiteX20" fmla="*/ 1975946 w 6825389"/>
                <a:gd name="connsiteY20" fmla="*/ 3454899 h 3454899"/>
                <a:gd name="connsiteX21" fmla="*/ 1488478 w 6825389"/>
                <a:gd name="connsiteY21" fmla="*/ 3454899 h 3454899"/>
                <a:gd name="connsiteX22" fmla="*/ 847072 w 6825389"/>
                <a:gd name="connsiteY22" fmla="*/ 3454899 h 3454899"/>
                <a:gd name="connsiteX23" fmla="*/ 0 w 6825389"/>
                <a:gd name="connsiteY23" fmla="*/ 2607827 h 3454899"/>
                <a:gd name="connsiteX24" fmla="*/ 0 w 6825389"/>
                <a:gd name="connsiteY24" fmla="*/ 2020909 h 3454899"/>
                <a:gd name="connsiteX25" fmla="*/ 0 w 6825389"/>
                <a:gd name="connsiteY25" fmla="*/ 1398775 h 3454899"/>
                <a:gd name="connsiteX26" fmla="*/ 0 w 6825389"/>
                <a:gd name="connsiteY26" fmla="*/ 847072 h 345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25389" h="3454899" fill="none" extrusionOk="0">
                  <a:moveTo>
                    <a:pt x="0" y="847072"/>
                  </a:moveTo>
                  <a:cubicBezTo>
                    <a:pt x="-12751" y="344527"/>
                    <a:pt x="300568" y="-77715"/>
                    <a:pt x="847072" y="0"/>
                  </a:cubicBezTo>
                  <a:cubicBezTo>
                    <a:pt x="1025553" y="-30446"/>
                    <a:pt x="1362981" y="24613"/>
                    <a:pt x="1539790" y="0"/>
                  </a:cubicBezTo>
                  <a:cubicBezTo>
                    <a:pt x="1716599" y="-24613"/>
                    <a:pt x="1910258" y="3259"/>
                    <a:pt x="2181196" y="0"/>
                  </a:cubicBezTo>
                  <a:cubicBezTo>
                    <a:pt x="2452134" y="-3259"/>
                    <a:pt x="2519504" y="-23142"/>
                    <a:pt x="2668664" y="0"/>
                  </a:cubicBezTo>
                  <a:cubicBezTo>
                    <a:pt x="2817824" y="23142"/>
                    <a:pt x="2925998" y="15406"/>
                    <a:pt x="3156132" y="0"/>
                  </a:cubicBezTo>
                  <a:cubicBezTo>
                    <a:pt x="3386266" y="-15406"/>
                    <a:pt x="3694714" y="-2402"/>
                    <a:pt x="3848850" y="0"/>
                  </a:cubicBezTo>
                  <a:cubicBezTo>
                    <a:pt x="4002986" y="2402"/>
                    <a:pt x="4354567" y="-16121"/>
                    <a:pt x="4541568" y="0"/>
                  </a:cubicBezTo>
                  <a:cubicBezTo>
                    <a:pt x="4728569" y="16121"/>
                    <a:pt x="5008789" y="-11203"/>
                    <a:pt x="5131662" y="0"/>
                  </a:cubicBezTo>
                  <a:cubicBezTo>
                    <a:pt x="5254535" y="11203"/>
                    <a:pt x="5607602" y="19677"/>
                    <a:pt x="5978317" y="0"/>
                  </a:cubicBezTo>
                  <a:cubicBezTo>
                    <a:pt x="6356476" y="-28539"/>
                    <a:pt x="6824927" y="320139"/>
                    <a:pt x="6825389" y="847072"/>
                  </a:cubicBezTo>
                  <a:cubicBezTo>
                    <a:pt x="6810207" y="969930"/>
                    <a:pt x="6829074" y="1223384"/>
                    <a:pt x="6825389" y="1416383"/>
                  </a:cubicBezTo>
                  <a:cubicBezTo>
                    <a:pt x="6821704" y="1609382"/>
                    <a:pt x="6850888" y="1762467"/>
                    <a:pt x="6825389" y="2020909"/>
                  </a:cubicBezTo>
                  <a:cubicBezTo>
                    <a:pt x="6799890" y="2279351"/>
                    <a:pt x="6822941" y="2379520"/>
                    <a:pt x="6825389" y="2607827"/>
                  </a:cubicBezTo>
                  <a:cubicBezTo>
                    <a:pt x="6751138" y="3133495"/>
                    <a:pt x="6376766" y="3495122"/>
                    <a:pt x="5978317" y="3454899"/>
                  </a:cubicBezTo>
                  <a:cubicBezTo>
                    <a:pt x="5781600" y="3482379"/>
                    <a:pt x="5474478" y="3454202"/>
                    <a:pt x="5234286" y="3454899"/>
                  </a:cubicBezTo>
                  <a:cubicBezTo>
                    <a:pt x="4994094" y="3455596"/>
                    <a:pt x="4712247" y="3430544"/>
                    <a:pt x="4541568" y="3454899"/>
                  </a:cubicBezTo>
                  <a:cubicBezTo>
                    <a:pt x="4370889" y="3479254"/>
                    <a:pt x="4069548" y="3477421"/>
                    <a:pt x="3951475" y="3454899"/>
                  </a:cubicBezTo>
                  <a:cubicBezTo>
                    <a:pt x="3833402" y="3432377"/>
                    <a:pt x="3477415" y="3478522"/>
                    <a:pt x="3258757" y="3454899"/>
                  </a:cubicBezTo>
                  <a:cubicBezTo>
                    <a:pt x="3040099" y="3431276"/>
                    <a:pt x="2801095" y="3477169"/>
                    <a:pt x="2566039" y="3454899"/>
                  </a:cubicBezTo>
                  <a:cubicBezTo>
                    <a:pt x="2330983" y="3432629"/>
                    <a:pt x="2262833" y="3429958"/>
                    <a:pt x="1975946" y="3454899"/>
                  </a:cubicBezTo>
                  <a:cubicBezTo>
                    <a:pt x="1689059" y="3479840"/>
                    <a:pt x="1596276" y="3466789"/>
                    <a:pt x="1488478" y="3454899"/>
                  </a:cubicBezTo>
                  <a:cubicBezTo>
                    <a:pt x="1380680" y="3443009"/>
                    <a:pt x="1023405" y="3432317"/>
                    <a:pt x="847072" y="3454899"/>
                  </a:cubicBezTo>
                  <a:cubicBezTo>
                    <a:pt x="445380" y="3481736"/>
                    <a:pt x="27103" y="3132255"/>
                    <a:pt x="0" y="2607827"/>
                  </a:cubicBezTo>
                  <a:cubicBezTo>
                    <a:pt x="-2596" y="2369355"/>
                    <a:pt x="-25925" y="2166846"/>
                    <a:pt x="0" y="2020909"/>
                  </a:cubicBezTo>
                  <a:cubicBezTo>
                    <a:pt x="25925" y="1874972"/>
                    <a:pt x="-29862" y="1707415"/>
                    <a:pt x="0" y="1398775"/>
                  </a:cubicBezTo>
                  <a:cubicBezTo>
                    <a:pt x="29862" y="1090135"/>
                    <a:pt x="-21516" y="1080251"/>
                    <a:pt x="0" y="847072"/>
                  </a:cubicBezTo>
                  <a:close/>
                </a:path>
                <a:path w="6825389" h="3454899" stroke="0" extrusionOk="0">
                  <a:moveTo>
                    <a:pt x="0" y="847072"/>
                  </a:moveTo>
                  <a:cubicBezTo>
                    <a:pt x="20460" y="381677"/>
                    <a:pt x="344381" y="-46910"/>
                    <a:pt x="847072" y="0"/>
                  </a:cubicBezTo>
                  <a:cubicBezTo>
                    <a:pt x="1112304" y="24943"/>
                    <a:pt x="1236347" y="15031"/>
                    <a:pt x="1385853" y="0"/>
                  </a:cubicBezTo>
                  <a:cubicBezTo>
                    <a:pt x="1535359" y="-15031"/>
                    <a:pt x="1776542" y="28569"/>
                    <a:pt x="1975946" y="0"/>
                  </a:cubicBezTo>
                  <a:cubicBezTo>
                    <a:pt x="2175350" y="-28569"/>
                    <a:pt x="2325140" y="-754"/>
                    <a:pt x="2514727" y="0"/>
                  </a:cubicBezTo>
                  <a:cubicBezTo>
                    <a:pt x="2704314" y="754"/>
                    <a:pt x="2864553" y="13049"/>
                    <a:pt x="3207445" y="0"/>
                  </a:cubicBezTo>
                  <a:cubicBezTo>
                    <a:pt x="3550337" y="-13049"/>
                    <a:pt x="3715203" y="-30680"/>
                    <a:pt x="3900163" y="0"/>
                  </a:cubicBezTo>
                  <a:cubicBezTo>
                    <a:pt x="4085123" y="30680"/>
                    <a:pt x="4283715" y="19783"/>
                    <a:pt x="4644193" y="0"/>
                  </a:cubicBezTo>
                  <a:cubicBezTo>
                    <a:pt x="5004671" y="-19783"/>
                    <a:pt x="4978261" y="22778"/>
                    <a:pt x="5234286" y="0"/>
                  </a:cubicBezTo>
                  <a:cubicBezTo>
                    <a:pt x="5490311" y="-22778"/>
                    <a:pt x="5707020" y="19140"/>
                    <a:pt x="5978317" y="0"/>
                  </a:cubicBezTo>
                  <a:cubicBezTo>
                    <a:pt x="6455469" y="10774"/>
                    <a:pt x="6888339" y="300932"/>
                    <a:pt x="6825389" y="847072"/>
                  </a:cubicBezTo>
                  <a:cubicBezTo>
                    <a:pt x="6841383" y="1081241"/>
                    <a:pt x="6845387" y="1177317"/>
                    <a:pt x="6825389" y="1469205"/>
                  </a:cubicBezTo>
                  <a:cubicBezTo>
                    <a:pt x="6805391" y="1761093"/>
                    <a:pt x="6819242" y="1790669"/>
                    <a:pt x="6825389" y="2020909"/>
                  </a:cubicBezTo>
                  <a:cubicBezTo>
                    <a:pt x="6831536" y="2251149"/>
                    <a:pt x="6845821" y="2335902"/>
                    <a:pt x="6825389" y="2607827"/>
                  </a:cubicBezTo>
                  <a:cubicBezTo>
                    <a:pt x="6858433" y="3123130"/>
                    <a:pt x="6372171" y="3492051"/>
                    <a:pt x="5978317" y="3454899"/>
                  </a:cubicBezTo>
                  <a:cubicBezTo>
                    <a:pt x="5757026" y="3461119"/>
                    <a:pt x="5398132" y="3437581"/>
                    <a:pt x="5234286" y="3454899"/>
                  </a:cubicBezTo>
                  <a:cubicBezTo>
                    <a:pt x="5070440" y="3472217"/>
                    <a:pt x="4661491" y="3455883"/>
                    <a:pt x="4490256" y="3454899"/>
                  </a:cubicBezTo>
                  <a:cubicBezTo>
                    <a:pt x="4319021" y="3453916"/>
                    <a:pt x="4070775" y="3466348"/>
                    <a:pt x="3746225" y="3454899"/>
                  </a:cubicBezTo>
                  <a:cubicBezTo>
                    <a:pt x="3421675" y="3443450"/>
                    <a:pt x="3329183" y="3425824"/>
                    <a:pt x="3104820" y="3454899"/>
                  </a:cubicBezTo>
                  <a:cubicBezTo>
                    <a:pt x="2880457" y="3483974"/>
                    <a:pt x="2588037" y="3484103"/>
                    <a:pt x="2360789" y="3454899"/>
                  </a:cubicBezTo>
                  <a:cubicBezTo>
                    <a:pt x="2133541" y="3425695"/>
                    <a:pt x="2049633" y="3441391"/>
                    <a:pt x="1873321" y="3454899"/>
                  </a:cubicBezTo>
                  <a:cubicBezTo>
                    <a:pt x="1697009" y="3468407"/>
                    <a:pt x="1357453" y="3471476"/>
                    <a:pt x="847072" y="3454899"/>
                  </a:cubicBezTo>
                  <a:cubicBezTo>
                    <a:pt x="323840" y="3449216"/>
                    <a:pt x="-25208" y="3088312"/>
                    <a:pt x="0" y="2607827"/>
                  </a:cubicBezTo>
                  <a:cubicBezTo>
                    <a:pt x="14538" y="2341512"/>
                    <a:pt x="12668" y="2312063"/>
                    <a:pt x="0" y="2056124"/>
                  </a:cubicBezTo>
                  <a:cubicBezTo>
                    <a:pt x="-12668" y="1800185"/>
                    <a:pt x="-1161" y="1746986"/>
                    <a:pt x="0" y="1522028"/>
                  </a:cubicBezTo>
                  <a:cubicBezTo>
                    <a:pt x="1161" y="1297070"/>
                    <a:pt x="9279" y="1035089"/>
                    <a:pt x="0" y="84707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2451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endParaRPr lang="en-US" altLang="ko-KR" sz="20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CAA424-A118-F18E-960C-AA14F7FBFDF0}"/>
                    </a:ext>
                  </a:extLst>
                </p:cNvPr>
                <p:cNvSpPr txBox="1"/>
                <p:nvPr/>
              </p:nvSpPr>
              <p:spPr>
                <a:xfrm>
                  <a:off x="7215424" y="3663783"/>
                  <a:ext cx="329655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solidFill>
                              <a:srgbClr val="56330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800" i="1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800" i="1" smtClean="0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rgbClr val="56330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ko-KR" sz="2800" b="0" i="1" smtClean="0">
                                    <a:solidFill>
                                      <a:srgbClr val="56330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b="0" i="1" smtClean="0">
                                <a:solidFill>
                                  <a:srgbClr val="56330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28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CAA424-A118-F18E-960C-AA14F7FBF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24" y="3663783"/>
                  <a:ext cx="3296553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238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A3D27E-AC58-0FE3-44E0-7030309F9FF8}"/>
                    </a:ext>
                  </a:extLst>
                </p:cNvPr>
                <p:cNvSpPr txBox="1"/>
                <p:nvPr/>
              </p:nvSpPr>
              <p:spPr>
                <a:xfrm>
                  <a:off x="4038599" y="3504155"/>
                  <a:ext cx="3749268" cy="8424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ko-KR" sz="2800" b="1" dirty="0">
                      <a:solidFill>
                        <a:srgbClr val="56330E"/>
                      </a:solidFill>
                    </a:rPr>
                    <a:t>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ko-KR" sz="3200" b="1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3200" b="1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3200" b="1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3200" b="1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ko-KR" sz="32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32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32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ko-KR" sz="320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ko-KR" sz="32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sz="32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32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ko-KR" sz="320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3200" i="1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ko-KR" sz="3200" b="0" i="1" smtClean="0">
                                      <a:solidFill>
                                        <a:srgbClr val="56330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ko-KR" sz="32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32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a14:m>
                  <a:endParaRPr kumimoji="1" lang="en-US" altLang="ko-KR" sz="2800" dirty="0">
                    <a:solidFill>
                      <a:srgbClr val="56330E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A3D27E-AC58-0FE3-44E0-7030309F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599" y="3504155"/>
                  <a:ext cx="3749268" cy="842475"/>
                </a:xfrm>
                <a:prstGeom prst="rect">
                  <a:avLst/>
                </a:prstGeom>
                <a:blipFill>
                  <a:blip r:embed="rId3"/>
                  <a:stretch>
                    <a:fillRect l="-5724" b="-89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1F7ABFC-0F5E-1001-6397-79DB96EA099C}"/>
                    </a:ext>
                  </a:extLst>
                </p:cNvPr>
                <p:cNvSpPr txBox="1"/>
                <p:nvPr/>
              </p:nvSpPr>
              <p:spPr>
                <a:xfrm>
                  <a:off x="5085598" y="4601414"/>
                  <a:ext cx="5728706" cy="13476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contrast of image x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ko-KR" sz="2000" i="1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contrast of image y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constant (usually 0.03)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56330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kumimoji="1" lang="en-US" altLang="ko-KR" sz="2000" dirty="0">
                      <a:solidFill>
                        <a:srgbClr val="56330E"/>
                      </a:solidFill>
                    </a:rPr>
                    <a:t>: range of pixel value (usually 255)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1F7ABFC-0F5E-1001-6397-79DB96EA0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598" y="4601414"/>
                  <a:ext cx="5728706" cy="1347613"/>
                </a:xfrm>
                <a:prstGeom prst="rect">
                  <a:avLst/>
                </a:prstGeom>
                <a:blipFill>
                  <a:blip r:embed="rId4"/>
                  <a:stretch>
                    <a:fillRect t="-2804" b="-65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오각형[P] 3">
            <a:extLst>
              <a:ext uri="{FF2B5EF4-FFF2-40B4-BE49-F238E27FC236}">
                <a16:creationId xmlns:a16="http://schemas.microsoft.com/office/drawing/2014/main" id="{F0538A5B-C9BC-8F6B-866F-20191A457336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오각형[P] 4">
            <a:extLst>
              <a:ext uri="{FF2B5EF4-FFF2-40B4-BE49-F238E27FC236}">
                <a16:creationId xmlns:a16="http://schemas.microsoft.com/office/drawing/2014/main" id="{2F4F2911-0843-8628-16D8-663FE900F980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7E94BE-1ECF-8BC7-B7B5-924695E73CD8}"/>
              </a:ext>
            </a:extLst>
          </p:cNvPr>
          <p:cNvGrpSpPr/>
          <p:nvPr/>
        </p:nvGrpSpPr>
        <p:grpSpPr>
          <a:xfrm>
            <a:off x="2674495" y="1495626"/>
            <a:ext cx="8139809" cy="999522"/>
            <a:chOff x="2674495" y="1495626"/>
            <a:chExt cx="8139809" cy="999522"/>
          </a:xfrm>
        </p:grpSpPr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FE898ECD-1C0E-31D7-EE98-ADA2A29F402D}"/>
                </a:ext>
              </a:extLst>
            </p:cNvPr>
            <p:cNvSpPr txBox="1">
              <a:spLocks/>
            </p:cNvSpPr>
            <p:nvPr/>
          </p:nvSpPr>
          <p:spPr>
            <a:xfrm>
              <a:off x="2677295" y="1495626"/>
              <a:ext cx="3418705" cy="501778"/>
            </a:xfrm>
            <a:custGeom>
              <a:avLst/>
              <a:gdLst>
                <a:gd name="connsiteX0" fmla="*/ 0 w 3418705"/>
                <a:gd name="connsiteY0" fmla="*/ 0 h 501778"/>
                <a:gd name="connsiteX1" fmla="*/ 0 w 3418705"/>
                <a:gd name="connsiteY1" fmla="*/ 0 h 501778"/>
                <a:gd name="connsiteX2" fmla="*/ 581180 w 3418705"/>
                <a:gd name="connsiteY2" fmla="*/ 0 h 501778"/>
                <a:gd name="connsiteX3" fmla="*/ 1333295 w 3418705"/>
                <a:gd name="connsiteY3" fmla="*/ 0 h 501778"/>
                <a:gd name="connsiteX4" fmla="*/ 1982849 w 3418705"/>
                <a:gd name="connsiteY4" fmla="*/ 0 h 501778"/>
                <a:gd name="connsiteX5" fmla="*/ 2700777 w 3418705"/>
                <a:gd name="connsiteY5" fmla="*/ 0 h 501778"/>
                <a:gd name="connsiteX6" fmla="*/ 3418705 w 3418705"/>
                <a:gd name="connsiteY6" fmla="*/ 0 h 501778"/>
                <a:gd name="connsiteX7" fmla="*/ 3418705 w 3418705"/>
                <a:gd name="connsiteY7" fmla="*/ 0 h 501778"/>
                <a:gd name="connsiteX8" fmla="*/ 3418705 w 3418705"/>
                <a:gd name="connsiteY8" fmla="*/ 501778 h 501778"/>
                <a:gd name="connsiteX9" fmla="*/ 3418705 w 3418705"/>
                <a:gd name="connsiteY9" fmla="*/ 501778 h 501778"/>
                <a:gd name="connsiteX10" fmla="*/ 2837525 w 3418705"/>
                <a:gd name="connsiteY10" fmla="*/ 501778 h 501778"/>
                <a:gd name="connsiteX11" fmla="*/ 2187971 w 3418705"/>
                <a:gd name="connsiteY11" fmla="*/ 501778 h 501778"/>
                <a:gd name="connsiteX12" fmla="*/ 1470043 w 3418705"/>
                <a:gd name="connsiteY12" fmla="*/ 501778 h 501778"/>
                <a:gd name="connsiteX13" fmla="*/ 888863 w 3418705"/>
                <a:gd name="connsiteY13" fmla="*/ 501778 h 501778"/>
                <a:gd name="connsiteX14" fmla="*/ 0 w 3418705"/>
                <a:gd name="connsiteY14" fmla="*/ 501778 h 501778"/>
                <a:gd name="connsiteX15" fmla="*/ 0 w 3418705"/>
                <a:gd name="connsiteY15" fmla="*/ 501778 h 501778"/>
                <a:gd name="connsiteX16" fmla="*/ 0 w 3418705"/>
                <a:gd name="connsiteY16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18705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74309" y="17421"/>
                    <a:pt x="423744" y="19840"/>
                    <a:pt x="581180" y="0"/>
                  </a:cubicBezTo>
                  <a:cubicBezTo>
                    <a:pt x="738616" y="-19840"/>
                    <a:pt x="1056695" y="-27451"/>
                    <a:pt x="1333295" y="0"/>
                  </a:cubicBezTo>
                  <a:cubicBezTo>
                    <a:pt x="1609895" y="27451"/>
                    <a:pt x="1751762" y="19938"/>
                    <a:pt x="1982849" y="0"/>
                  </a:cubicBezTo>
                  <a:cubicBezTo>
                    <a:pt x="2213936" y="-19938"/>
                    <a:pt x="2525580" y="-14395"/>
                    <a:pt x="2700777" y="0"/>
                  </a:cubicBezTo>
                  <a:cubicBezTo>
                    <a:pt x="2875974" y="14395"/>
                    <a:pt x="3184653" y="1306"/>
                    <a:pt x="3418705" y="0"/>
                  </a:cubicBezTo>
                  <a:lnTo>
                    <a:pt x="3418705" y="0"/>
                  </a:lnTo>
                  <a:cubicBezTo>
                    <a:pt x="3405598" y="243849"/>
                    <a:pt x="3406078" y="253770"/>
                    <a:pt x="3418705" y="501778"/>
                  </a:cubicBezTo>
                  <a:lnTo>
                    <a:pt x="3418705" y="501778"/>
                  </a:lnTo>
                  <a:cubicBezTo>
                    <a:pt x="3275423" y="508454"/>
                    <a:pt x="3036929" y="475784"/>
                    <a:pt x="2837525" y="501778"/>
                  </a:cubicBezTo>
                  <a:cubicBezTo>
                    <a:pt x="2638121" y="527772"/>
                    <a:pt x="2481383" y="475254"/>
                    <a:pt x="2187971" y="501778"/>
                  </a:cubicBezTo>
                  <a:cubicBezTo>
                    <a:pt x="1894559" y="528302"/>
                    <a:pt x="1657286" y="502871"/>
                    <a:pt x="1470043" y="501778"/>
                  </a:cubicBezTo>
                  <a:cubicBezTo>
                    <a:pt x="1282800" y="500685"/>
                    <a:pt x="1096200" y="527526"/>
                    <a:pt x="888863" y="501778"/>
                  </a:cubicBezTo>
                  <a:cubicBezTo>
                    <a:pt x="681526" y="476030"/>
                    <a:pt x="306651" y="528166"/>
                    <a:pt x="0" y="501778"/>
                  </a:cubicBezTo>
                  <a:lnTo>
                    <a:pt x="0" y="501778"/>
                  </a:lnTo>
                  <a:cubicBezTo>
                    <a:pt x="9532" y="372901"/>
                    <a:pt x="-22983" y="205490"/>
                    <a:pt x="0" y="0"/>
                  </a:cubicBezTo>
                  <a:close/>
                </a:path>
                <a:path w="3418705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85435" y="8984"/>
                    <a:pt x="549446" y="3701"/>
                    <a:pt x="752115" y="0"/>
                  </a:cubicBezTo>
                  <a:cubicBezTo>
                    <a:pt x="954784" y="-3701"/>
                    <a:pt x="1105446" y="18804"/>
                    <a:pt x="1333295" y="0"/>
                  </a:cubicBezTo>
                  <a:cubicBezTo>
                    <a:pt x="1561144" y="-18804"/>
                    <a:pt x="1678558" y="-12395"/>
                    <a:pt x="1982849" y="0"/>
                  </a:cubicBezTo>
                  <a:cubicBezTo>
                    <a:pt x="2287140" y="12395"/>
                    <a:pt x="2427435" y="12971"/>
                    <a:pt x="2700777" y="0"/>
                  </a:cubicBezTo>
                  <a:cubicBezTo>
                    <a:pt x="2974119" y="-12971"/>
                    <a:pt x="3241412" y="9483"/>
                    <a:pt x="3418705" y="0"/>
                  </a:cubicBezTo>
                  <a:lnTo>
                    <a:pt x="3418705" y="0"/>
                  </a:lnTo>
                  <a:cubicBezTo>
                    <a:pt x="3400738" y="167223"/>
                    <a:pt x="3403885" y="254694"/>
                    <a:pt x="3418705" y="501778"/>
                  </a:cubicBezTo>
                  <a:lnTo>
                    <a:pt x="3418705" y="501778"/>
                  </a:lnTo>
                  <a:cubicBezTo>
                    <a:pt x="3170816" y="528778"/>
                    <a:pt x="3061489" y="473993"/>
                    <a:pt x="2803338" y="501778"/>
                  </a:cubicBezTo>
                  <a:cubicBezTo>
                    <a:pt x="2545187" y="529563"/>
                    <a:pt x="2465564" y="530191"/>
                    <a:pt x="2187971" y="501778"/>
                  </a:cubicBezTo>
                  <a:cubicBezTo>
                    <a:pt x="1910378" y="473365"/>
                    <a:pt x="1664788" y="529853"/>
                    <a:pt x="1435856" y="501778"/>
                  </a:cubicBezTo>
                  <a:cubicBezTo>
                    <a:pt x="1206925" y="473703"/>
                    <a:pt x="1004778" y="475054"/>
                    <a:pt x="786302" y="501778"/>
                  </a:cubicBezTo>
                  <a:cubicBezTo>
                    <a:pt x="567826" y="528502"/>
                    <a:pt x="280283" y="503818"/>
                    <a:pt x="0" y="501778"/>
                  </a:cubicBezTo>
                  <a:lnTo>
                    <a:pt x="0" y="501778"/>
                  </a:lnTo>
                  <a:cubicBezTo>
                    <a:pt x="17165" y="254415"/>
                    <a:pt x="15298" y="140861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두 이미지의 </a:t>
              </a:r>
              <a:r>
                <a:rPr kumimoji="1" lang="en-US" altLang="ko-KR" sz="2000" b="1" dirty="0"/>
                <a:t>contrast </a:t>
              </a:r>
              <a:r>
                <a:rPr kumimoji="1" lang="ko-KR" altLang="en-US" sz="2000" b="1" dirty="0"/>
                <a:t>비교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제목 1">
                  <a:extLst>
                    <a:ext uri="{FF2B5EF4-FFF2-40B4-BE49-F238E27FC236}">
                      <a16:creationId xmlns:a16="http://schemas.microsoft.com/office/drawing/2014/main" id="{C66C715A-2DF3-1B0B-9151-20702749E9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4495" y="1993370"/>
                  <a:ext cx="8139809" cy="501778"/>
                </a:xfrm>
                <a:custGeom>
                  <a:avLst/>
                  <a:gdLst>
                    <a:gd name="connsiteX0" fmla="*/ 0 w 8139809"/>
                    <a:gd name="connsiteY0" fmla="*/ 0 h 501778"/>
                    <a:gd name="connsiteX1" fmla="*/ 0 w 8139809"/>
                    <a:gd name="connsiteY1" fmla="*/ 0 h 501778"/>
                    <a:gd name="connsiteX2" fmla="*/ 678317 w 8139809"/>
                    <a:gd name="connsiteY2" fmla="*/ 0 h 501778"/>
                    <a:gd name="connsiteX3" fmla="*/ 1519431 w 8139809"/>
                    <a:gd name="connsiteY3" fmla="*/ 0 h 501778"/>
                    <a:gd name="connsiteX4" fmla="*/ 2279147 w 8139809"/>
                    <a:gd name="connsiteY4" fmla="*/ 0 h 501778"/>
                    <a:gd name="connsiteX5" fmla="*/ 2876066 w 8139809"/>
                    <a:gd name="connsiteY5" fmla="*/ 0 h 501778"/>
                    <a:gd name="connsiteX6" fmla="*/ 3717179 w 8139809"/>
                    <a:gd name="connsiteY6" fmla="*/ 0 h 501778"/>
                    <a:gd name="connsiteX7" fmla="*/ 4232701 w 8139809"/>
                    <a:gd name="connsiteY7" fmla="*/ 0 h 501778"/>
                    <a:gd name="connsiteX8" fmla="*/ 4666824 w 8139809"/>
                    <a:gd name="connsiteY8" fmla="*/ 0 h 501778"/>
                    <a:gd name="connsiteX9" fmla="*/ 5263743 w 8139809"/>
                    <a:gd name="connsiteY9" fmla="*/ 0 h 501778"/>
                    <a:gd name="connsiteX10" fmla="*/ 5860662 w 8139809"/>
                    <a:gd name="connsiteY10" fmla="*/ 0 h 501778"/>
                    <a:gd name="connsiteX11" fmla="*/ 6294786 w 8139809"/>
                    <a:gd name="connsiteY11" fmla="*/ 0 h 501778"/>
                    <a:gd name="connsiteX12" fmla="*/ 6973103 w 8139809"/>
                    <a:gd name="connsiteY12" fmla="*/ 0 h 501778"/>
                    <a:gd name="connsiteX13" fmla="*/ 8139809 w 8139809"/>
                    <a:gd name="connsiteY13" fmla="*/ 0 h 501778"/>
                    <a:gd name="connsiteX14" fmla="*/ 8139809 w 8139809"/>
                    <a:gd name="connsiteY14" fmla="*/ 0 h 501778"/>
                    <a:gd name="connsiteX15" fmla="*/ 8139809 w 8139809"/>
                    <a:gd name="connsiteY15" fmla="*/ 501778 h 501778"/>
                    <a:gd name="connsiteX16" fmla="*/ 8139809 w 8139809"/>
                    <a:gd name="connsiteY16" fmla="*/ 501778 h 501778"/>
                    <a:gd name="connsiteX17" fmla="*/ 7380093 w 8139809"/>
                    <a:gd name="connsiteY17" fmla="*/ 501778 h 501778"/>
                    <a:gd name="connsiteX18" fmla="*/ 6620378 w 8139809"/>
                    <a:gd name="connsiteY18" fmla="*/ 501778 h 501778"/>
                    <a:gd name="connsiteX19" fmla="*/ 5942061 w 8139809"/>
                    <a:gd name="connsiteY19" fmla="*/ 501778 h 501778"/>
                    <a:gd name="connsiteX20" fmla="*/ 5426539 w 8139809"/>
                    <a:gd name="connsiteY20" fmla="*/ 501778 h 501778"/>
                    <a:gd name="connsiteX21" fmla="*/ 4748222 w 8139809"/>
                    <a:gd name="connsiteY21" fmla="*/ 501778 h 501778"/>
                    <a:gd name="connsiteX22" fmla="*/ 4069905 w 8139809"/>
                    <a:gd name="connsiteY22" fmla="*/ 501778 h 501778"/>
                    <a:gd name="connsiteX23" fmla="*/ 3472985 w 8139809"/>
                    <a:gd name="connsiteY23" fmla="*/ 501778 h 501778"/>
                    <a:gd name="connsiteX24" fmla="*/ 2876066 w 8139809"/>
                    <a:gd name="connsiteY24" fmla="*/ 501778 h 501778"/>
                    <a:gd name="connsiteX25" fmla="*/ 2279147 w 8139809"/>
                    <a:gd name="connsiteY25" fmla="*/ 501778 h 501778"/>
                    <a:gd name="connsiteX26" fmla="*/ 1682227 w 8139809"/>
                    <a:gd name="connsiteY26" fmla="*/ 501778 h 501778"/>
                    <a:gd name="connsiteX27" fmla="*/ 1003910 w 8139809"/>
                    <a:gd name="connsiteY27" fmla="*/ 501778 h 501778"/>
                    <a:gd name="connsiteX28" fmla="*/ 0 w 8139809"/>
                    <a:gd name="connsiteY28" fmla="*/ 501778 h 501778"/>
                    <a:gd name="connsiteX29" fmla="*/ 0 w 8139809"/>
                    <a:gd name="connsiteY29" fmla="*/ 501778 h 501778"/>
                    <a:gd name="connsiteX30" fmla="*/ 0 w 8139809"/>
                    <a:gd name="connsiteY30" fmla="*/ 0 h 501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8139809" h="501778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85057" y="-2593"/>
                        <a:pt x="342512" y="995"/>
                        <a:pt x="678317" y="0"/>
                      </a:cubicBezTo>
                      <a:cubicBezTo>
                        <a:pt x="1014122" y="-995"/>
                        <a:pt x="1121320" y="-21524"/>
                        <a:pt x="1519431" y="0"/>
                      </a:cubicBezTo>
                      <a:cubicBezTo>
                        <a:pt x="1917542" y="21524"/>
                        <a:pt x="2060181" y="-20498"/>
                        <a:pt x="2279147" y="0"/>
                      </a:cubicBezTo>
                      <a:cubicBezTo>
                        <a:pt x="2498113" y="20498"/>
                        <a:pt x="2669885" y="10026"/>
                        <a:pt x="2876066" y="0"/>
                      </a:cubicBezTo>
                      <a:cubicBezTo>
                        <a:pt x="3082247" y="-10026"/>
                        <a:pt x="3474107" y="-37077"/>
                        <a:pt x="3717179" y="0"/>
                      </a:cubicBezTo>
                      <a:cubicBezTo>
                        <a:pt x="3960251" y="37077"/>
                        <a:pt x="3975801" y="-12291"/>
                        <a:pt x="4232701" y="0"/>
                      </a:cubicBezTo>
                      <a:cubicBezTo>
                        <a:pt x="4489601" y="12291"/>
                        <a:pt x="4575332" y="12495"/>
                        <a:pt x="4666824" y="0"/>
                      </a:cubicBezTo>
                      <a:cubicBezTo>
                        <a:pt x="4758316" y="-12495"/>
                        <a:pt x="5051314" y="-2107"/>
                        <a:pt x="5263743" y="0"/>
                      </a:cubicBezTo>
                      <a:cubicBezTo>
                        <a:pt x="5476172" y="2107"/>
                        <a:pt x="5702622" y="-24140"/>
                        <a:pt x="5860662" y="0"/>
                      </a:cubicBezTo>
                      <a:cubicBezTo>
                        <a:pt x="6018702" y="24140"/>
                        <a:pt x="6102504" y="15709"/>
                        <a:pt x="6294786" y="0"/>
                      </a:cubicBezTo>
                      <a:cubicBezTo>
                        <a:pt x="6487068" y="-15709"/>
                        <a:pt x="6668708" y="13798"/>
                        <a:pt x="6973103" y="0"/>
                      </a:cubicBezTo>
                      <a:cubicBezTo>
                        <a:pt x="7277498" y="-13798"/>
                        <a:pt x="7769156" y="-11337"/>
                        <a:pt x="8139809" y="0"/>
                      </a:cubicBezTo>
                      <a:lnTo>
                        <a:pt x="8139809" y="0"/>
                      </a:lnTo>
                      <a:cubicBezTo>
                        <a:pt x="8163696" y="131697"/>
                        <a:pt x="8118554" y="356953"/>
                        <a:pt x="8139809" y="501778"/>
                      </a:cubicBezTo>
                      <a:lnTo>
                        <a:pt x="8139809" y="501778"/>
                      </a:lnTo>
                      <a:cubicBezTo>
                        <a:pt x="7926796" y="474684"/>
                        <a:pt x="7587194" y="487195"/>
                        <a:pt x="7380093" y="501778"/>
                      </a:cubicBezTo>
                      <a:cubicBezTo>
                        <a:pt x="7172992" y="516361"/>
                        <a:pt x="6865344" y="535685"/>
                        <a:pt x="6620378" y="501778"/>
                      </a:cubicBezTo>
                      <a:cubicBezTo>
                        <a:pt x="6375412" y="467871"/>
                        <a:pt x="6172165" y="476196"/>
                        <a:pt x="5942061" y="501778"/>
                      </a:cubicBezTo>
                      <a:cubicBezTo>
                        <a:pt x="5711957" y="527360"/>
                        <a:pt x="5622115" y="510225"/>
                        <a:pt x="5426539" y="501778"/>
                      </a:cubicBezTo>
                      <a:cubicBezTo>
                        <a:pt x="5230963" y="493331"/>
                        <a:pt x="5037332" y="508158"/>
                        <a:pt x="4748222" y="501778"/>
                      </a:cubicBezTo>
                      <a:cubicBezTo>
                        <a:pt x="4459112" y="495398"/>
                        <a:pt x="4287283" y="478480"/>
                        <a:pt x="4069905" y="501778"/>
                      </a:cubicBezTo>
                      <a:cubicBezTo>
                        <a:pt x="3852527" y="525076"/>
                        <a:pt x="3727037" y="507536"/>
                        <a:pt x="3472985" y="501778"/>
                      </a:cubicBezTo>
                      <a:cubicBezTo>
                        <a:pt x="3218933" y="496020"/>
                        <a:pt x="3011173" y="488204"/>
                        <a:pt x="2876066" y="501778"/>
                      </a:cubicBezTo>
                      <a:cubicBezTo>
                        <a:pt x="2740959" y="515352"/>
                        <a:pt x="2536407" y="520823"/>
                        <a:pt x="2279147" y="501778"/>
                      </a:cubicBezTo>
                      <a:cubicBezTo>
                        <a:pt x="2021887" y="482733"/>
                        <a:pt x="1948415" y="479539"/>
                        <a:pt x="1682227" y="501778"/>
                      </a:cubicBezTo>
                      <a:cubicBezTo>
                        <a:pt x="1416039" y="524017"/>
                        <a:pt x="1329137" y="522696"/>
                        <a:pt x="1003910" y="501778"/>
                      </a:cubicBezTo>
                      <a:cubicBezTo>
                        <a:pt x="678683" y="480860"/>
                        <a:pt x="351511" y="548688"/>
                        <a:pt x="0" y="501778"/>
                      </a:cubicBezTo>
                      <a:lnTo>
                        <a:pt x="0" y="501778"/>
                      </a:lnTo>
                      <a:cubicBezTo>
                        <a:pt x="10330" y="379907"/>
                        <a:pt x="-11194" y="173729"/>
                        <a:pt x="0" y="0"/>
                      </a:cubicBezTo>
                      <a:close/>
                    </a:path>
                    <a:path w="8139809" h="501778" stroke="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06368" y="1944"/>
                        <a:pt x="456683" y="-12104"/>
                        <a:pt x="841114" y="0"/>
                      </a:cubicBezTo>
                      <a:cubicBezTo>
                        <a:pt x="1225545" y="12104"/>
                        <a:pt x="1118567" y="-17754"/>
                        <a:pt x="1275237" y="0"/>
                      </a:cubicBezTo>
                      <a:cubicBezTo>
                        <a:pt x="1431907" y="17754"/>
                        <a:pt x="1736705" y="-23079"/>
                        <a:pt x="1872156" y="0"/>
                      </a:cubicBezTo>
                      <a:cubicBezTo>
                        <a:pt x="2007607" y="23079"/>
                        <a:pt x="2267531" y="10249"/>
                        <a:pt x="2631872" y="0"/>
                      </a:cubicBezTo>
                      <a:cubicBezTo>
                        <a:pt x="2996213" y="-10249"/>
                        <a:pt x="3103233" y="5514"/>
                        <a:pt x="3391587" y="0"/>
                      </a:cubicBezTo>
                      <a:cubicBezTo>
                        <a:pt x="3679941" y="-5514"/>
                        <a:pt x="3725810" y="9358"/>
                        <a:pt x="3825710" y="0"/>
                      </a:cubicBezTo>
                      <a:cubicBezTo>
                        <a:pt x="3925610" y="-9358"/>
                        <a:pt x="4117452" y="6239"/>
                        <a:pt x="4341231" y="0"/>
                      </a:cubicBezTo>
                      <a:cubicBezTo>
                        <a:pt x="4565010" y="-6239"/>
                        <a:pt x="4814940" y="-8486"/>
                        <a:pt x="5182345" y="0"/>
                      </a:cubicBezTo>
                      <a:cubicBezTo>
                        <a:pt x="5549750" y="8486"/>
                        <a:pt x="5682264" y="20392"/>
                        <a:pt x="5942061" y="0"/>
                      </a:cubicBezTo>
                      <a:cubicBezTo>
                        <a:pt x="6201858" y="-20392"/>
                        <a:pt x="6467318" y="14068"/>
                        <a:pt x="6701776" y="0"/>
                      </a:cubicBezTo>
                      <a:cubicBezTo>
                        <a:pt x="6936234" y="-14068"/>
                        <a:pt x="7276823" y="-20436"/>
                        <a:pt x="7461492" y="0"/>
                      </a:cubicBezTo>
                      <a:cubicBezTo>
                        <a:pt x="7646161" y="20436"/>
                        <a:pt x="7877798" y="-1370"/>
                        <a:pt x="8139809" y="0"/>
                      </a:cubicBezTo>
                      <a:lnTo>
                        <a:pt x="8139809" y="0"/>
                      </a:lnTo>
                      <a:cubicBezTo>
                        <a:pt x="8162240" y="151443"/>
                        <a:pt x="8137681" y="269896"/>
                        <a:pt x="8139809" y="501778"/>
                      </a:cubicBezTo>
                      <a:lnTo>
                        <a:pt x="8139809" y="501778"/>
                      </a:lnTo>
                      <a:cubicBezTo>
                        <a:pt x="7954031" y="537476"/>
                        <a:pt x="7665071" y="526492"/>
                        <a:pt x="7298695" y="501778"/>
                      </a:cubicBezTo>
                      <a:cubicBezTo>
                        <a:pt x="6932319" y="477064"/>
                        <a:pt x="6915949" y="525415"/>
                        <a:pt x="6620378" y="501778"/>
                      </a:cubicBezTo>
                      <a:cubicBezTo>
                        <a:pt x="6324807" y="478141"/>
                        <a:pt x="6281147" y="515782"/>
                        <a:pt x="6104857" y="501778"/>
                      </a:cubicBezTo>
                      <a:cubicBezTo>
                        <a:pt x="5928567" y="487774"/>
                        <a:pt x="5461020" y="520507"/>
                        <a:pt x="5263743" y="501778"/>
                      </a:cubicBezTo>
                      <a:cubicBezTo>
                        <a:pt x="5066466" y="483049"/>
                        <a:pt x="4805904" y="478014"/>
                        <a:pt x="4422630" y="501778"/>
                      </a:cubicBezTo>
                      <a:cubicBezTo>
                        <a:pt x="4039356" y="525542"/>
                        <a:pt x="4038599" y="520787"/>
                        <a:pt x="3744312" y="501778"/>
                      </a:cubicBezTo>
                      <a:cubicBezTo>
                        <a:pt x="3450025" y="482769"/>
                        <a:pt x="3138042" y="523500"/>
                        <a:pt x="2903199" y="501778"/>
                      </a:cubicBezTo>
                      <a:cubicBezTo>
                        <a:pt x="2668356" y="480056"/>
                        <a:pt x="2596398" y="489182"/>
                        <a:pt x="2469075" y="501778"/>
                      </a:cubicBezTo>
                      <a:cubicBezTo>
                        <a:pt x="2341752" y="514374"/>
                        <a:pt x="1999664" y="521014"/>
                        <a:pt x="1790758" y="501778"/>
                      </a:cubicBezTo>
                      <a:cubicBezTo>
                        <a:pt x="1581852" y="482542"/>
                        <a:pt x="1221641" y="508370"/>
                        <a:pt x="1031042" y="501778"/>
                      </a:cubicBezTo>
                      <a:cubicBezTo>
                        <a:pt x="840443" y="495186"/>
                        <a:pt x="421016" y="463733"/>
                        <a:pt x="0" y="501778"/>
                      </a:cubicBezTo>
                      <a:lnTo>
                        <a:pt x="0" y="501778"/>
                      </a:lnTo>
                      <a:cubicBezTo>
                        <a:pt x="14376" y="293177"/>
                        <a:pt x="-17222" y="125087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prstGeom prst="roundRect">
                          <a:avLst>
                            <a:gd name="adj" fmla="val 0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400" b="0" kern="1200">
                      <a:solidFill>
                        <a:srgbClr val="56330E"/>
                      </a:solidFill>
                      <a:effectLst/>
                      <a:latin typeface="NanumGothic" panose="020D0604000000000000" pitchFamily="34" charset="-127"/>
                      <a:ea typeface="NanumGothic" panose="020D0604000000000000" pitchFamily="34" charset="-127"/>
                      <a:cs typeface="+mj-cs"/>
                    </a:defRPr>
                  </a:lvl1pPr>
                </a:lstStyle>
                <a:p>
                  <a:pPr algn="l">
                    <a:lnSpc>
                      <a:spcPct val="100000"/>
                    </a:lnSpc>
                  </a:pPr>
                  <a:r>
                    <a:rPr kumimoji="1" lang="en-US" altLang="ko-KR" sz="2000" b="1" dirty="0"/>
                    <a:t>c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ko-KR" altLang="en-US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ko-KR" sz="2000" dirty="0"/>
                    <a:t>contrast</a:t>
                  </a:r>
                  <a:r>
                    <a:rPr kumimoji="1" lang="ko-KR" altLang="en-US" sz="2000" dirty="0"/>
                    <a:t>값</a:t>
                  </a:r>
                  <a:r>
                    <a:rPr kumimoji="1" lang="en-US" altLang="ko-KR" sz="20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kumimoji="1" lang="en-US" altLang="ko-KR" sz="20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kumimoji="1" lang="en-US" altLang="ko-KR" sz="2000" dirty="0"/>
                    <a:t>)</a:t>
                  </a:r>
                  <a:r>
                    <a:rPr kumimoji="1" lang="ko-KR" altLang="en-US" sz="2000" dirty="0"/>
                    <a:t>가 같으면 </a:t>
                  </a:r>
                  <a:r>
                    <a:rPr kumimoji="1" lang="en-US" altLang="ko-KR" sz="2000" dirty="0"/>
                    <a:t>1,</a:t>
                  </a:r>
                  <a:r>
                    <a:rPr kumimoji="1" lang="ko-KR" altLang="en-US" sz="2000" dirty="0"/>
                    <a:t> 차이가 클수록 </a:t>
                  </a:r>
                  <a:r>
                    <a:rPr kumimoji="1" lang="en-US" altLang="ko-KR" sz="2000" dirty="0"/>
                    <a:t>0</a:t>
                  </a:r>
                  <a:r>
                    <a:rPr kumimoji="1" lang="ko-KR" altLang="en-US" sz="2000" dirty="0"/>
                    <a:t>에 가까움</a:t>
                  </a:r>
                  <a:endParaRPr kumimoji="1" lang="en-US" altLang="ko-KR" sz="2000" dirty="0"/>
                </a:p>
              </p:txBody>
            </p:sp>
          </mc:Choice>
          <mc:Fallback>
            <p:sp>
              <p:nvSpPr>
                <p:cNvPr id="23" name="제목 1">
                  <a:extLst>
                    <a:ext uri="{FF2B5EF4-FFF2-40B4-BE49-F238E27FC236}">
                      <a16:creationId xmlns:a16="http://schemas.microsoft.com/office/drawing/2014/main" id="{C66C715A-2DF3-1B0B-9151-20702749E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495" y="1993370"/>
                  <a:ext cx="8139809" cy="501778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l="-620" b="-2174"/>
                  </a:stretch>
                </a:blipFill>
                <a:ln w="19050">
                  <a:solidFill>
                    <a:srgbClr val="9D806B"/>
                  </a:solidFill>
                  <a:extLst>
                    <a:ext uri="{C807C97D-BFC1-408E-A445-0C87EB9F89A2}">
                      <ask:lineSketchStyleProps xmlns:ask="http://schemas.microsoft.com/office/drawing/2018/sketchyshapes" sd="2214188587">
                        <a:custGeom>
                          <a:avLst/>
                          <a:gdLst>
                            <a:gd name="connsiteX0" fmla="*/ 0 w 8139809"/>
                            <a:gd name="connsiteY0" fmla="*/ 0 h 501778"/>
                            <a:gd name="connsiteX1" fmla="*/ 0 w 8139809"/>
                            <a:gd name="connsiteY1" fmla="*/ 0 h 501778"/>
                            <a:gd name="connsiteX2" fmla="*/ 678317 w 8139809"/>
                            <a:gd name="connsiteY2" fmla="*/ 0 h 501778"/>
                            <a:gd name="connsiteX3" fmla="*/ 1519431 w 8139809"/>
                            <a:gd name="connsiteY3" fmla="*/ 0 h 501778"/>
                            <a:gd name="connsiteX4" fmla="*/ 2279147 w 8139809"/>
                            <a:gd name="connsiteY4" fmla="*/ 0 h 501778"/>
                            <a:gd name="connsiteX5" fmla="*/ 2876066 w 8139809"/>
                            <a:gd name="connsiteY5" fmla="*/ 0 h 501778"/>
                            <a:gd name="connsiteX6" fmla="*/ 3717179 w 8139809"/>
                            <a:gd name="connsiteY6" fmla="*/ 0 h 501778"/>
                            <a:gd name="connsiteX7" fmla="*/ 4232701 w 8139809"/>
                            <a:gd name="connsiteY7" fmla="*/ 0 h 501778"/>
                            <a:gd name="connsiteX8" fmla="*/ 4666824 w 8139809"/>
                            <a:gd name="connsiteY8" fmla="*/ 0 h 501778"/>
                            <a:gd name="connsiteX9" fmla="*/ 5263743 w 8139809"/>
                            <a:gd name="connsiteY9" fmla="*/ 0 h 501778"/>
                            <a:gd name="connsiteX10" fmla="*/ 5860662 w 8139809"/>
                            <a:gd name="connsiteY10" fmla="*/ 0 h 501778"/>
                            <a:gd name="connsiteX11" fmla="*/ 6294786 w 8139809"/>
                            <a:gd name="connsiteY11" fmla="*/ 0 h 501778"/>
                            <a:gd name="connsiteX12" fmla="*/ 6973103 w 8139809"/>
                            <a:gd name="connsiteY12" fmla="*/ 0 h 501778"/>
                            <a:gd name="connsiteX13" fmla="*/ 8139809 w 8139809"/>
                            <a:gd name="connsiteY13" fmla="*/ 0 h 501778"/>
                            <a:gd name="connsiteX14" fmla="*/ 8139809 w 8139809"/>
                            <a:gd name="connsiteY14" fmla="*/ 0 h 501778"/>
                            <a:gd name="connsiteX15" fmla="*/ 8139809 w 8139809"/>
                            <a:gd name="connsiteY15" fmla="*/ 501778 h 501778"/>
                            <a:gd name="connsiteX16" fmla="*/ 8139809 w 8139809"/>
                            <a:gd name="connsiteY16" fmla="*/ 501778 h 501778"/>
                            <a:gd name="connsiteX17" fmla="*/ 7380093 w 8139809"/>
                            <a:gd name="connsiteY17" fmla="*/ 501778 h 501778"/>
                            <a:gd name="connsiteX18" fmla="*/ 6620378 w 8139809"/>
                            <a:gd name="connsiteY18" fmla="*/ 501778 h 501778"/>
                            <a:gd name="connsiteX19" fmla="*/ 5942061 w 8139809"/>
                            <a:gd name="connsiteY19" fmla="*/ 501778 h 501778"/>
                            <a:gd name="connsiteX20" fmla="*/ 5426539 w 8139809"/>
                            <a:gd name="connsiteY20" fmla="*/ 501778 h 501778"/>
                            <a:gd name="connsiteX21" fmla="*/ 4748222 w 8139809"/>
                            <a:gd name="connsiteY21" fmla="*/ 501778 h 501778"/>
                            <a:gd name="connsiteX22" fmla="*/ 4069905 w 8139809"/>
                            <a:gd name="connsiteY22" fmla="*/ 501778 h 501778"/>
                            <a:gd name="connsiteX23" fmla="*/ 3472985 w 8139809"/>
                            <a:gd name="connsiteY23" fmla="*/ 501778 h 501778"/>
                            <a:gd name="connsiteX24" fmla="*/ 2876066 w 8139809"/>
                            <a:gd name="connsiteY24" fmla="*/ 501778 h 501778"/>
                            <a:gd name="connsiteX25" fmla="*/ 2279147 w 8139809"/>
                            <a:gd name="connsiteY25" fmla="*/ 501778 h 501778"/>
                            <a:gd name="connsiteX26" fmla="*/ 1682227 w 8139809"/>
                            <a:gd name="connsiteY26" fmla="*/ 501778 h 501778"/>
                            <a:gd name="connsiteX27" fmla="*/ 1003910 w 8139809"/>
                            <a:gd name="connsiteY27" fmla="*/ 501778 h 501778"/>
                            <a:gd name="connsiteX28" fmla="*/ 0 w 8139809"/>
                            <a:gd name="connsiteY28" fmla="*/ 501778 h 501778"/>
                            <a:gd name="connsiteX29" fmla="*/ 0 w 8139809"/>
                            <a:gd name="connsiteY29" fmla="*/ 501778 h 501778"/>
                            <a:gd name="connsiteX30" fmla="*/ 0 w 8139809"/>
                            <a:gd name="connsiteY30" fmla="*/ 0 h 501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8139809" h="501778" fill="none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185057" y="-2593"/>
                                <a:pt x="342512" y="995"/>
                                <a:pt x="678317" y="0"/>
                              </a:cubicBezTo>
                              <a:cubicBezTo>
                                <a:pt x="1014122" y="-995"/>
                                <a:pt x="1121320" y="-21524"/>
                                <a:pt x="1519431" y="0"/>
                              </a:cubicBezTo>
                              <a:cubicBezTo>
                                <a:pt x="1917542" y="21524"/>
                                <a:pt x="2060181" y="-20498"/>
                                <a:pt x="2279147" y="0"/>
                              </a:cubicBezTo>
                              <a:cubicBezTo>
                                <a:pt x="2498113" y="20498"/>
                                <a:pt x="2669885" y="10026"/>
                                <a:pt x="2876066" y="0"/>
                              </a:cubicBezTo>
                              <a:cubicBezTo>
                                <a:pt x="3082247" y="-10026"/>
                                <a:pt x="3474107" y="-37077"/>
                                <a:pt x="3717179" y="0"/>
                              </a:cubicBezTo>
                              <a:cubicBezTo>
                                <a:pt x="3960251" y="37077"/>
                                <a:pt x="3975801" y="-12291"/>
                                <a:pt x="4232701" y="0"/>
                              </a:cubicBezTo>
                              <a:cubicBezTo>
                                <a:pt x="4489601" y="12291"/>
                                <a:pt x="4575332" y="12495"/>
                                <a:pt x="4666824" y="0"/>
                              </a:cubicBezTo>
                              <a:cubicBezTo>
                                <a:pt x="4758316" y="-12495"/>
                                <a:pt x="5051314" y="-2107"/>
                                <a:pt x="5263743" y="0"/>
                              </a:cubicBezTo>
                              <a:cubicBezTo>
                                <a:pt x="5476172" y="2107"/>
                                <a:pt x="5702622" y="-24140"/>
                                <a:pt x="5860662" y="0"/>
                              </a:cubicBezTo>
                              <a:cubicBezTo>
                                <a:pt x="6018702" y="24140"/>
                                <a:pt x="6102504" y="15709"/>
                                <a:pt x="6294786" y="0"/>
                              </a:cubicBezTo>
                              <a:cubicBezTo>
                                <a:pt x="6487068" y="-15709"/>
                                <a:pt x="6668708" y="13798"/>
                                <a:pt x="6973103" y="0"/>
                              </a:cubicBezTo>
                              <a:cubicBezTo>
                                <a:pt x="7277498" y="-13798"/>
                                <a:pt x="7769156" y="-11337"/>
                                <a:pt x="8139809" y="0"/>
                              </a:cubicBezTo>
                              <a:lnTo>
                                <a:pt x="8139809" y="0"/>
                              </a:lnTo>
                              <a:cubicBezTo>
                                <a:pt x="8163696" y="131697"/>
                                <a:pt x="8118554" y="356953"/>
                                <a:pt x="8139809" y="501778"/>
                              </a:cubicBezTo>
                              <a:lnTo>
                                <a:pt x="8139809" y="501778"/>
                              </a:lnTo>
                              <a:cubicBezTo>
                                <a:pt x="7926796" y="474684"/>
                                <a:pt x="7587194" y="487195"/>
                                <a:pt x="7380093" y="501778"/>
                              </a:cubicBezTo>
                              <a:cubicBezTo>
                                <a:pt x="7172992" y="516361"/>
                                <a:pt x="6865344" y="535685"/>
                                <a:pt x="6620378" y="501778"/>
                              </a:cubicBezTo>
                              <a:cubicBezTo>
                                <a:pt x="6375412" y="467871"/>
                                <a:pt x="6172165" y="476196"/>
                                <a:pt x="5942061" y="501778"/>
                              </a:cubicBezTo>
                              <a:cubicBezTo>
                                <a:pt x="5711957" y="527360"/>
                                <a:pt x="5622115" y="510225"/>
                                <a:pt x="5426539" y="501778"/>
                              </a:cubicBezTo>
                              <a:cubicBezTo>
                                <a:pt x="5230963" y="493331"/>
                                <a:pt x="5037332" y="508158"/>
                                <a:pt x="4748222" y="501778"/>
                              </a:cubicBezTo>
                              <a:cubicBezTo>
                                <a:pt x="4459112" y="495398"/>
                                <a:pt x="4287283" y="478480"/>
                                <a:pt x="4069905" y="501778"/>
                              </a:cubicBezTo>
                              <a:cubicBezTo>
                                <a:pt x="3852527" y="525076"/>
                                <a:pt x="3727037" y="507536"/>
                                <a:pt x="3472985" y="501778"/>
                              </a:cubicBezTo>
                              <a:cubicBezTo>
                                <a:pt x="3218933" y="496020"/>
                                <a:pt x="3011173" y="488204"/>
                                <a:pt x="2876066" y="501778"/>
                              </a:cubicBezTo>
                              <a:cubicBezTo>
                                <a:pt x="2740959" y="515352"/>
                                <a:pt x="2536407" y="520823"/>
                                <a:pt x="2279147" y="501778"/>
                              </a:cubicBezTo>
                              <a:cubicBezTo>
                                <a:pt x="2021887" y="482733"/>
                                <a:pt x="1948415" y="479539"/>
                                <a:pt x="1682227" y="501778"/>
                              </a:cubicBezTo>
                              <a:cubicBezTo>
                                <a:pt x="1416039" y="524017"/>
                                <a:pt x="1329137" y="522696"/>
                                <a:pt x="1003910" y="501778"/>
                              </a:cubicBezTo>
                              <a:cubicBezTo>
                                <a:pt x="678683" y="480860"/>
                                <a:pt x="351511" y="548688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10330" y="379907"/>
                                <a:pt x="-11194" y="173729"/>
                                <a:pt x="0" y="0"/>
                              </a:cubicBezTo>
                              <a:close/>
                            </a:path>
                            <a:path w="8139809" h="501778" stroke="0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306368" y="1944"/>
                                <a:pt x="456683" y="-12104"/>
                                <a:pt x="841114" y="0"/>
                              </a:cubicBezTo>
                              <a:cubicBezTo>
                                <a:pt x="1225545" y="12104"/>
                                <a:pt x="1118567" y="-17754"/>
                                <a:pt x="1275237" y="0"/>
                              </a:cubicBezTo>
                              <a:cubicBezTo>
                                <a:pt x="1431907" y="17754"/>
                                <a:pt x="1736705" y="-23079"/>
                                <a:pt x="1872156" y="0"/>
                              </a:cubicBezTo>
                              <a:cubicBezTo>
                                <a:pt x="2007607" y="23079"/>
                                <a:pt x="2267531" y="10249"/>
                                <a:pt x="2631872" y="0"/>
                              </a:cubicBezTo>
                              <a:cubicBezTo>
                                <a:pt x="2996213" y="-10249"/>
                                <a:pt x="3103233" y="5514"/>
                                <a:pt x="3391587" y="0"/>
                              </a:cubicBezTo>
                              <a:cubicBezTo>
                                <a:pt x="3679941" y="-5514"/>
                                <a:pt x="3725810" y="9358"/>
                                <a:pt x="3825710" y="0"/>
                              </a:cubicBezTo>
                              <a:cubicBezTo>
                                <a:pt x="3925610" y="-9358"/>
                                <a:pt x="4117452" y="6239"/>
                                <a:pt x="4341231" y="0"/>
                              </a:cubicBezTo>
                              <a:cubicBezTo>
                                <a:pt x="4565010" y="-6239"/>
                                <a:pt x="4814940" y="-8486"/>
                                <a:pt x="5182345" y="0"/>
                              </a:cubicBezTo>
                              <a:cubicBezTo>
                                <a:pt x="5549750" y="8486"/>
                                <a:pt x="5682264" y="20392"/>
                                <a:pt x="5942061" y="0"/>
                              </a:cubicBezTo>
                              <a:cubicBezTo>
                                <a:pt x="6201858" y="-20392"/>
                                <a:pt x="6467318" y="14068"/>
                                <a:pt x="6701776" y="0"/>
                              </a:cubicBezTo>
                              <a:cubicBezTo>
                                <a:pt x="6936234" y="-14068"/>
                                <a:pt x="7276823" y="-20436"/>
                                <a:pt x="7461492" y="0"/>
                              </a:cubicBezTo>
                              <a:cubicBezTo>
                                <a:pt x="7646161" y="20436"/>
                                <a:pt x="7877798" y="-1370"/>
                                <a:pt x="8139809" y="0"/>
                              </a:cubicBezTo>
                              <a:lnTo>
                                <a:pt x="8139809" y="0"/>
                              </a:lnTo>
                              <a:cubicBezTo>
                                <a:pt x="8162240" y="151443"/>
                                <a:pt x="8137681" y="269896"/>
                                <a:pt x="8139809" y="501778"/>
                              </a:cubicBezTo>
                              <a:lnTo>
                                <a:pt x="8139809" y="501778"/>
                              </a:lnTo>
                              <a:cubicBezTo>
                                <a:pt x="7954031" y="537476"/>
                                <a:pt x="7665071" y="526492"/>
                                <a:pt x="7298695" y="501778"/>
                              </a:cubicBezTo>
                              <a:cubicBezTo>
                                <a:pt x="6932319" y="477064"/>
                                <a:pt x="6915949" y="525415"/>
                                <a:pt x="6620378" y="501778"/>
                              </a:cubicBezTo>
                              <a:cubicBezTo>
                                <a:pt x="6324807" y="478141"/>
                                <a:pt x="6281147" y="515782"/>
                                <a:pt x="6104857" y="501778"/>
                              </a:cubicBezTo>
                              <a:cubicBezTo>
                                <a:pt x="5928567" y="487774"/>
                                <a:pt x="5461020" y="520507"/>
                                <a:pt x="5263743" y="501778"/>
                              </a:cubicBezTo>
                              <a:cubicBezTo>
                                <a:pt x="5066466" y="483049"/>
                                <a:pt x="4805904" y="478014"/>
                                <a:pt x="4422630" y="501778"/>
                              </a:cubicBezTo>
                              <a:cubicBezTo>
                                <a:pt x="4039356" y="525542"/>
                                <a:pt x="4038599" y="520787"/>
                                <a:pt x="3744312" y="501778"/>
                              </a:cubicBezTo>
                              <a:cubicBezTo>
                                <a:pt x="3450025" y="482769"/>
                                <a:pt x="3138042" y="523500"/>
                                <a:pt x="2903199" y="501778"/>
                              </a:cubicBezTo>
                              <a:cubicBezTo>
                                <a:pt x="2668356" y="480056"/>
                                <a:pt x="2596398" y="489182"/>
                                <a:pt x="2469075" y="501778"/>
                              </a:cubicBezTo>
                              <a:cubicBezTo>
                                <a:pt x="2341752" y="514374"/>
                                <a:pt x="1999664" y="521014"/>
                                <a:pt x="1790758" y="501778"/>
                              </a:cubicBezTo>
                              <a:cubicBezTo>
                                <a:pt x="1581852" y="482542"/>
                                <a:pt x="1221641" y="508370"/>
                                <a:pt x="1031042" y="501778"/>
                              </a:cubicBezTo>
                              <a:cubicBezTo>
                                <a:pt x="840443" y="495186"/>
                                <a:pt x="421016" y="463733"/>
                                <a:pt x="0" y="501778"/>
                              </a:cubicBezTo>
                              <a:lnTo>
                                <a:pt x="0" y="501778"/>
                              </a:lnTo>
                              <a:cubicBezTo>
                                <a:pt x="14376" y="293177"/>
                                <a:pt x="-17222" y="12508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5592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352DBD-F727-1524-5F81-119CBD3AFA56}"/>
              </a:ext>
            </a:extLst>
          </p:cNvPr>
          <p:cNvGrpSpPr/>
          <p:nvPr/>
        </p:nvGrpSpPr>
        <p:grpSpPr>
          <a:xfrm>
            <a:off x="2677295" y="1492025"/>
            <a:ext cx="5942449" cy="505379"/>
            <a:chOff x="2431747" y="1485386"/>
            <a:chExt cx="5942449" cy="505379"/>
          </a:xfrm>
        </p:grpSpPr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D5756E0D-734A-C19D-6D83-B9921088D8D9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정의</a:t>
              </a: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D535B1D1-65C3-2AD0-63C6-93C57B2C011E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5215359" cy="501778"/>
            </a:xfrm>
            <a:custGeom>
              <a:avLst/>
              <a:gdLst>
                <a:gd name="connsiteX0" fmla="*/ 0 w 5215359"/>
                <a:gd name="connsiteY0" fmla="*/ 0 h 501778"/>
                <a:gd name="connsiteX1" fmla="*/ 0 w 5215359"/>
                <a:gd name="connsiteY1" fmla="*/ 0 h 501778"/>
                <a:gd name="connsiteX2" fmla="*/ 599766 w 5215359"/>
                <a:gd name="connsiteY2" fmla="*/ 0 h 501778"/>
                <a:gd name="connsiteX3" fmla="*/ 1303840 w 5215359"/>
                <a:gd name="connsiteY3" fmla="*/ 0 h 501778"/>
                <a:gd name="connsiteX4" fmla="*/ 1955760 w 5215359"/>
                <a:gd name="connsiteY4" fmla="*/ 0 h 501778"/>
                <a:gd name="connsiteX5" fmla="*/ 2451219 w 5215359"/>
                <a:gd name="connsiteY5" fmla="*/ 0 h 501778"/>
                <a:gd name="connsiteX6" fmla="*/ 2998831 w 5215359"/>
                <a:gd name="connsiteY6" fmla="*/ 0 h 501778"/>
                <a:gd name="connsiteX7" fmla="*/ 3546444 w 5215359"/>
                <a:gd name="connsiteY7" fmla="*/ 0 h 501778"/>
                <a:gd name="connsiteX8" fmla="*/ 4041903 w 5215359"/>
                <a:gd name="connsiteY8" fmla="*/ 0 h 501778"/>
                <a:gd name="connsiteX9" fmla="*/ 4641670 w 5215359"/>
                <a:gd name="connsiteY9" fmla="*/ 0 h 501778"/>
                <a:gd name="connsiteX10" fmla="*/ 5215359 w 5215359"/>
                <a:gd name="connsiteY10" fmla="*/ 0 h 501778"/>
                <a:gd name="connsiteX11" fmla="*/ 5215359 w 5215359"/>
                <a:gd name="connsiteY11" fmla="*/ 0 h 501778"/>
                <a:gd name="connsiteX12" fmla="*/ 5215359 w 5215359"/>
                <a:gd name="connsiteY12" fmla="*/ 501778 h 501778"/>
                <a:gd name="connsiteX13" fmla="*/ 5215359 w 5215359"/>
                <a:gd name="connsiteY13" fmla="*/ 501778 h 501778"/>
                <a:gd name="connsiteX14" fmla="*/ 4563439 w 5215359"/>
                <a:gd name="connsiteY14" fmla="*/ 501778 h 501778"/>
                <a:gd name="connsiteX15" fmla="*/ 3807212 w 5215359"/>
                <a:gd name="connsiteY15" fmla="*/ 501778 h 501778"/>
                <a:gd name="connsiteX16" fmla="*/ 3050985 w 5215359"/>
                <a:gd name="connsiteY16" fmla="*/ 501778 h 501778"/>
                <a:gd name="connsiteX17" fmla="*/ 2294758 w 5215359"/>
                <a:gd name="connsiteY17" fmla="*/ 501778 h 501778"/>
                <a:gd name="connsiteX18" fmla="*/ 1799299 w 5215359"/>
                <a:gd name="connsiteY18" fmla="*/ 501778 h 501778"/>
                <a:gd name="connsiteX19" fmla="*/ 1043072 w 5215359"/>
                <a:gd name="connsiteY19" fmla="*/ 501778 h 501778"/>
                <a:gd name="connsiteX20" fmla="*/ 0 w 5215359"/>
                <a:gd name="connsiteY20" fmla="*/ 501778 h 501778"/>
                <a:gd name="connsiteX21" fmla="*/ 0 w 5215359"/>
                <a:gd name="connsiteY21" fmla="*/ 501778 h 501778"/>
                <a:gd name="connsiteX22" fmla="*/ 0 w 5215359"/>
                <a:gd name="connsiteY22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1535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91469" y="21322"/>
                    <a:pt x="465299" y="14047"/>
                    <a:pt x="599766" y="0"/>
                  </a:cubicBezTo>
                  <a:cubicBezTo>
                    <a:pt x="734233" y="-14047"/>
                    <a:pt x="1009465" y="-23991"/>
                    <a:pt x="1303840" y="0"/>
                  </a:cubicBezTo>
                  <a:cubicBezTo>
                    <a:pt x="1598215" y="23991"/>
                    <a:pt x="1644498" y="-14018"/>
                    <a:pt x="1955760" y="0"/>
                  </a:cubicBezTo>
                  <a:cubicBezTo>
                    <a:pt x="2267022" y="14018"/>
                    <a:pt x="2287581" y="-11946"/>
                    <a:pt x="2451219" y="0"/>
                  </a:cubicBezTo>
                  <a:cubicBezTo>
                    <a:pt x="2614857" y="11946"/>
                    <a:pt x="2801092" y="-15314"/>
                    <a:pt x="2998831" y="0"/>
                  </a:cubicBezTo>
                  <a:cubicBezTo>
                    <a:pt x="3196570" y="15314"/>
                    <a:pt x="3332462" y="-17073"/>
                    <a:pt x="3546444" y="0"/>
                  </a:cubicBezTo>
                  <a:cubicBezTo>
                    <a:pt x="3760426" y="17073"/>
                    <a:pt x="3805405" y="12601"/>
                    <a:pt x="4041903" y="0"/>
                  </a:cubicBezTo>
                  <a:cubicBezTo>
                    <a:pt x="4278401" y="-12601"/>
                    <a:pt x="4355499" y="-23161"/>
                    <a:pt x="4641670" y="0"/>
                  </a:cubicBezTo>
                  <a:cubicBezTo>
                    <a:pt x="4927841" y="23161"/>
                    <a:pt x="5067653" y="-10902"/>
                    <a:pt x="5215359" y="0"/>
                  </a:cubicBezTo>
                  <a:lnTo>
                    <a:pt x="5215359" y="0"/>
                  </a:lnTo>
                  <a:cubicBezTo>
                    <a:pt x="5233375" y="162319"/>
                    <a:pt x="5213706" y="306862"/>
                    <a:pt x="5215359" y="501778"/>
                  </a:cubicBezTo>
                  <a:lnTo>
                    <a:pt x="5215359" y="501778"/>
                  </a:lnTo>
                  <a:cubicBezTo>
                    <a:pt x="4980974" y="503204"/>
                    <a:pt x="4703784" y="511633"/>
                    <a:pt x="4563439" y="501778"/>
                  </a:cubicBezTo>
                  <a:cubicBezTo>
                    <a:pt x="4423094" y="491923"/>
                    <a:pt x="4066459" y="494759"/>
                    <a:pt x="3807212" y="501778"/>
                  </a:cubicBezTo>
                  <a:cubicBezTo>
                    <a:pt x="3547965" y="508797"/>
                    <a:pt x="3253636" y="464309"/>
                    <a:pt x="3050985" y="501778"/>
                  </a:cubicBezTo>
                  <a:cubicBezTo>
                    <a:pt x="2848334" y="539247"/>
                    <a:pt x="2528947" y="479327"/>
                    <a:pt x="2294758" y="501778"/>
                  </a:cubicBezTo>
                  <a:cubicBezTo>
                    <a:pt x="2060569" y="524229"/>
                    <a:pt x="1992821" y="506216"/>
                    <a:pt x="1799299" y="501778"/>
                  </a:cubicBezTo>
                  <a:cubicBezTo>
                    <a:pt x="1605777" y="497340"/>
                    <a:pt x="1230085" y="504209"/>
                    <a:pt x="1043072" y="501778"/>
                  </a:cubicBezTo>
                  <a:cubicBezTo>
                    <a:pt x="856059" y="499347"/>
                    <a:pt x="487693" y="493852"/>
                    <a:pt x="0" y="501778"/>
                  </a:cubicBezTo>
                  <a:lnTo>
                    <a:pt x="0" y="501778"/>
                  </a:lnTo>
                  <a:cubicBezTo>
                    <a:pt x="8142" y="258180"/>
                    <a:pt x="-23887" y="219548"/>
                    <a:pt x="0" y="0"/>
                  </a:cubicBezTo>
                  <a:close/>
                </a:path>
                <a:path w="521535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329631" y="14321"/>
                    <a:pt x="581334" y="-28335"/>
                    <a:pt x="756227" y="0"/>
                  </a:cubicBezTo>
                  <a:cubicBezTo>
                    <a:pt x="931120" y="28335"/>
                    <a:pt x="1068753" y="-20444"/>
                    <a:pt x="1251686" y="0"/>
                  </a:cubicBezTo>
                  <a:cubicBezTo>
                    <a:pt x="1434619" y="20444"/>
                    <a:pt x="1731126" y="29920"/>
                    <a:pt x="1851452" y="0"/>
                  </a:cubicBezTo>
                  <a:cubicBezTo>
                    <a:pt x="1971778" y="-29920"/>
                    <a:pt x="2240838" y="-6744"/>
                    <a:pt x="2555526" y="0"/>
                  </a:cubicBezTo>
                  <a:cubicBezTo>
                    <a:pt x="2870214" y="6744"/>
                    <a:pt x="3029921" y="-2347"/>
                    <a:pt x="3259599" y="0"/>
                  </a:cubicBezTo>
                  <a:cubicBezTo>
                    <a:pt x="3489277" y="2347"/>
                    <a:pt x="3555231" y="358"/>
                    <a:pt x="3755058" y="0"/>
                  </a:cubicBezTo>
                  <a:cubicBezTo>
                    <a:pt x="3954885" y="-358"/>
                    <a:pt x="4176242" y="4560"/>
                    <a:pt x="4302671" y="0"/>
                  </a:cubicBezTo>
                  <a:cubicBezTo>
                    <a:pt x="4429100" y="-4560"/>
                    <a:pt x="4776126" y="-40388"/>
                    <a:pt x="5215359" y="0"/>
                  </a:cubicBezTo>
                  <a:lnTo>
                    <a:pt x="5215359" y="0"/>
                  </a:lnTo>
                  <a:cubicBezTo>
                    <a:pt x="5212817" y="198840"/>
                    <a:pt x="5198825" y="260503"/>
                    <a:pt x="5215359" y="501778"/>
                  </a:cubicBezTo>
                  <a:lnTo>
                    <a:pt x="5215359" y="501778"/>
                  </a:lnTo>
                  <a:cubicBezTo>
                    <a:pt x="5063327" y="486540"/>
                    <a:pt x="4876856" y="520094"/>
                    <a:pt x="4719900" y="501778"/>
                  </a:cubicBezTo>
                  <a:cubicBezTo>
                    <a:pt x="4562944" y="483462"/>
                    <a:pt x="4364958" y="521251"/>
                    <a:pt x="4120134" y="501778"/>
                  </a:cubicBezTo>
                  <a:cubicBezTo>
                    <a:pt x="3875310" y="482305"/>
                    <a:pt x="3797119" y="503070"/>
                    <a:pt x="3572521" y="501778"/>
                  </a:cubicBezTo>
                  <a:cubicBezTo>
                    <a:pt x="3347923" y="500486"/>
                    <a:pt x="3129304" y="498139"/>
                    <a:pt x="2868447" y="501778"/>
                  </a:cubicBezTo>
                  <a:cubicBezTo>
                    <a:pt x="2607590" y="505417"/>
                    <a:pt x="2370451" y="494924"/>
                    <a:pt x="2216528" y="501778"/>
                  </a:cubicBezTo>
                  <a:cubicBezTo>
                    <a:pt x="2062605" y="508632"/>
                    <a:pt x="1845429" y="474332"/>
                    <a:pt x="1564608" y="501778"/>
                  </a:cubicBezTo>
                  <a:cubicBezTo>
                    <a:pt x="1283787" y="529224"/>
                    <a:pt x="1177273" y="517928"/>
                    <a:pt x="1016995" y="501778"/>
                  </a:cubicBezTo>
                  <a:cubicBezTo>
                    <a:pt x="856717" y="485628"/>
                    <a:pt x="502816" y="489274"/>
                    <a:pt x="0" y="501778"/>
                  </a:cubicBezTo>
                  <a:lnTo>
                    <a:pt x="0" y="501778"/>
                  </a:lnTo>
                  <a:cubicBezTo>
                    <a:pt x="1356" y="258934"/>
                    <a:pt x="-20834" y="17656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ko-KR" altLang="en-US" sz="2000" dirty="0"/>
                <a:t>픽셀들 간의 상대적 위치가 만들어낸 구조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611A3C-46B2-5954-4014-C25253D465BA}"/>
              </a:ext>
            </a:extLst>
          </p:cNvPr>
          <p:cNvGrpSpPr/>
          <p:nvPr/>
        </p:nvGrpSpPr>
        <p:grpSpPr>
          <a:xfrm>
            <a:off x="2674495" y="2155985"/>
            <a:ext cx="8832877" cy="505379"/>
            <a:chOff x="2431747" y="1485386"/>
            <a:chExt cx="8832877" cy="505379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A3B51161-C184-8DBE-919C-39EA1335378D}"/>
                </a:ext>
              </a:extLst>
            </p:cNvPr>
            <p:cNvSpPr txBox="1">
              <a:spLocks/>
            </p:cNvSpPr>
            <p:nvPr/>
          </p:nvSpPr>
          <p:spPr>
            <a:xfrm>
              <a:off x="2431747" y="1488987"/>
              <a:ext cx="727089" cy="501778"/>
            </a:xfrm>
            <a:custGeom>
              <a:avLst/>
              <a:gdLst>
                <a:gd name="connsiteX0" fmla="*/ 0 w 727089"/>
                <a:gd name="connsiteY0" fmla="*/ 0 h 501778"/>
                <a:gd name="connsiteX1" fmla="*/ 0 w 727089"/>
                <a:gd name="connsiteY1" fmla="*/ 0 h 501778"/>
                <a:gd name="connsiteX2" fmla="*/ 370815 w 727089"/>
                <a:gd name="connsiteY2" fmla="*/ 0 h 501778"/>
                <a:gd name="connsiteX3" fmla="*/ 727089 w 727089"/>
                <a:gd name="connsiteY3" fmla="*/ 0 h 501778"/>
                <a:gd name="connsiteX4" fmla="*/ 727089 w 727089"/>
                <a:gd name="connsiteY4" fmla="*/ 0 h 501778"/>
                <a:gd name="connsiteX5" fmla="*/ 727089 w 727089"/>
                <a:gd name="connsiteY5" fmla="*/ 501778 h 501778"/>
                <a:gd name="connsiteX6" fmla="*/ 727089 w 727089"/>
                <a:gd name="connsiteY6" fmla="*/ 501778 h 501778"/>
                <a:gd name="connsiteX7" fmla="*/ 378086 w 727089"/>
                <a:gd name="connsiteY7" fmla="*/ 501778 h 501778"/>
                <a:gd name="connsiteX8" fmla="*/ 0 w 727089"/>
                <a:gd name="connsiteY8" fmla="*/ 501778 h 501778"/>
                <a:gd name="connsiteX9" fmla="*/ 0 w 727089"/>
                <a:gd name="connsiteY9" fmla="*/ 501778 h 501778"/>
                <a:gd name="connsiteX10" fmla="*/ 0 w 727089"/>
                <a:gd name="connsiteY1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7089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55805" y="5513"/>
                    <a:pt x="288517" y="8821"/>
                    <a:pt x="370815" y="0"/>
                  </a:cubicBezTo>
                  <a:cubicBezTo>
                    <a:pt x="453114" y="-8821"/>
                    <a:pt x="650713" y="5636"/>
                    <a:pt x="727089" y="0"/>
                  </a:cubicBezTo>
                  <a:lnTo>
                    <a:pt x="727089" y="0"/>
                  </a:lnTo>
                  <a:cubicBezTo>
                    <a:pt x="710836" y="213820"/>
                    <a:pt x="746911" y="329435"/>
                    <a:pt x="727089" y="501778"/>
                  </a:cubicBezTo>
                  <a:lnTo>
                    <a:pt x="727089" y="501778"/>
                  </a:lnTo>
                  <a:cubicBezTo>
                    <a:pt x="614846" y="515005"/>
                    <a:pt x="467771" y="517813"/>
                    <a:pt x="378086" y="501778"/>
                  </a:cubicBezTo>
                  <a:cubicBezTo>
                    <a:pt x="288401" y="485743"/>
                    <a:pt x="162732" y="507597"/>
                    <a:pt x="0" y="501778"/>
                  </a:cubicBezTo>
                  <a:lnTo>
                    <a:pt x="0" y="501778"/>
                  </a:lnTo>
                  <a:cubicBezTo>
                    <a:pt x="16546" y="252912"/>
                    <a:pt x="-8390" y="177745"/>
                    <a:pt x="0" y="0"/>
                  </a:cubicBezTo>
                  <a:close/>
                </a:path>
                <a:path w="727089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72772" y="-4236"/>
                    <a:pt x="210349" y="17153"/>
                    <a:pt x="378086" y="0"/>
                  </a:cubicBezTo>
                  <a:cubicBezTo>
                    <a:pt x="545823" y="-17153"/>
                    <a:pt x="603903" y="15867"/>
                    <a:pt x="727089" y="0"/>
                  </a:cubicBezTo>
                  <a:lnTo>
                    <a:pt x="727089" y="0"/>
                  </a:lnTo>
                  <a:cubicBezTo>
                    <a:pt x="751483" y="162455"/>
                    <a:pt x="706800" y="350489"/>
                    <a:pt x="727089" y="501778"/>
                  </a:cubicBezTo>
                  <a:lnTo>
                    <a:pt x="727089" y="501778"/>
                  </a:lnTo>
                  <a:cubicBezTo>
                    <a:pt x="568234" y="499101"/>
                    <a:pt x="521091" y="500905"/>
                    <a:pt x="378086" y="501778"/>
                  </a:cubicBezTo>
                  <a:cubicBezTo>
                    <a:pt x="235081" y="502651"/>
                    <a:pt x="152234" y="514060"/>
                    <a:pt x="0" y="501778"/>
                  </a:cubicBezTo>
                  <a:lnTo>
                    <a:pt x="0" y="501778"/>
                  </a:lnTo>
                  <a:cubicBezTo>
                    <a:pt x="-1082" y="363725"/>
                    <a:pt x="-2424" y="233269"/>
                    <a:pt x="0" y="0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방법</a:t>
              </a: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73DF1E08-2599-A18D-417F-2153D6EF59CE}"/>
                </a:ext>
              </a:extLst>
            </p:cNvPr>
            <p:cNvSpPr txBox="1">
              <a:spLocks/>
            </p:cNvSpPr>
            <p:nvPr/>
          </p:nvSpPr>
          <p:spPr>
            <a:xfrm>
              <a:off x="3158837" y="1485386"/>
              <a:ext cx="8105787" cy="501778"/>
            </a:xfrm>
            <a:custGeom>
              <a:avLst/>
              <a:gdLst>
                <a:gd name="connsiteX0" fmla="*/ 0 w 8105787"/>
                <a:gd name="connsiteY0" fmla="*/ 0 h 501778"/>
                <a:gd name="connsiteX1" fmla="*/ 0 w 8105787"/>
                <a:gd name="connsiteY1" fmla="*/ 0 h 501778"/>
                <a:gd name="connsiteX2" fmla="*/ 675482 w 8105787"/>
                <a:gd name="connsiteY2" fmla="*/ 0 h 501778"/>
                <a:gd name="connsiteX3" fmla="*/ 1513080 w 8105787"/>
                <a:gd name="connsiteY3" fmla="*/ 0 h 501778"/>
                <a:gd name="connsiteX4" fmla="*/ 2269620 w 8105787"/>
                <a:gd name="connsiteY4" fmla="*/ 0 h 501778"/>
                <a:gd name="connsiteX5" fmla="*/ 2864045 w 8105787"/>
                <a:gd name="connsiteY5" fmla="*/ 0 h 501778"/>
                <a:gd name="connsiteX6" fmla="*/ 3701643 w 8105787"/>
                <a:gd name="connsiteY6" fmla="*/ 0 h 501778"/>
                <a:gd name="connsiteX7" fmla="*/ 4215009 w 8105787"/>
                <a:gd name="connsiteY7" fmla="*/ 0 h 501778"/>
                <a:gd name="connsiteX8" fmla="*/ 4647318 w 8105787"/>
                <a:gd name="connsiteY8" fmla="*/ 0 h 501778"/>
                <a:gd name="connsiteX9" fmla="*/ 5241742 w 8105787"/>
                <a:gd name="connsiteY9" fmla="*/ 0 h 501778"/>
                <a:gd name="connsiteX10" fmla="*/ 5836167 w 8105787"/>
                <a:gd name="connsiteY10" fmla="*/ 0 h 501778"/>
                <a:gd name="connsiteX11" fmla="*/ 6268475 w 8105787"/>
                <a:gd name="connsiteY11" fmla="*/ 0 h 501778"/>
                <a:gd name="connsiteX12" fmla="*/ 6943958 w 8105787"/>
                <a:gd name="connsiteY12" fmla="*/ 0 h 501778"/>
                <a:gd name="connsiteX13" fmla="*/ 8105787 w 8105787"/>
                <a:gd name="connsiteY13" fmla="*/ 0 h 501778"/>
                <a:gd name="connsiteX14" fmla="*/ 8105787 w 8105787"/>
                <a:gd name="connsiteY14" fmla="*/ 0 h 501778"/>
                <a:gd name="connsiteX15" fmla="*/ 8105787 w 8105787"/>
                <a:gd name="connsiteY15" fmla="*/ 501778 h 501778"/>
                <a:gd name="connsiteX16" fmla="*/ 8105787 w 8105787"/>
                <a:gd name="connsiteY16" fmla="*/ 501778 h 501778"/>
                <a:gd name="connsiteX17" fmla="*/ 7349247 w 8105787"/>
                <a:gd name="connsiteY17" fmla="*/ 501778 h 501778"/>
                <a:gd name="connsiteX18" fmla="*/ 6592707 w 8105787"/>
                <a:gd name="connsiteY18" fmla="*/ 501778 h 501778"/>
                <a:gd name="connsiteX19" fmla="*/ 5917225 w 8105787"/>
                <a:gd name="connsiteY19" fmla="*/ 501778 h 501778"/>
                <a:gd name="connsiteX20" fmla="*/ 5403858 w 8105787"/>
                <a:gd name="connsiteY20" fmla="*/ 501778 h 501778"/>
                <a:gd name="connsiteX21" fmla="*/ 4728376 w 8105787"/>
                <a:gd name="connsiteY21" fmla="*/ 501778 h 501778"/>
                <a:gd name="connsiteX22" fmla="*/ 4052894 w 8105787"/>
                <a:gd name="connsiteY22" fmla="*/ 501778 h 501778"/>
                <a:gd name="connsiteX23" fmla="*/ 3458469 w 8105787"/>
                <a:gd name="connsiteY23" fmla="*/ 501778 h 501778"/>
                <a:gd name="connsiteX24" fmla="*/ 2864045 w 8105787"/>
                <a:gd name="connsiteY24" fmla="*/ 501778 h 501778"/>
                <a:gd name="connsiteX25" fmla="*/ 2269620 w 8105787"/>
                <a:gd name="connsiteY25" fmla="*/ 501778 h 501778"/>
                <a:gd name="connsiteX26" fmla="*/ 1675196 w 8105787"/>
                <a:gd name="connsiteY26" fmla="*/ 501778 h 501778"/>
                <a:gd name="connsiteX27" fmla="*/ 999714 w 8105787"/>
                <a:gd name="connsiteY27" fmla="*/ 501778 h 501778"/>
                <a:gd name="connsiteX28" fmla="*/ 0 w 8105787"/>
                <a:gd name="connsiteY28" fmla="*/ 501778 h 501778"/>
                <a:gd name="connsiteX29" fmla="*/ 0 w 8105787"/>
                <a:gd name="connsiteY29" fmla="*/ 501778 h 501778"/>
                <a:gd name="connsiteX30" fmla="*/ 0 w 8105787"/>
                <a:gd name="connsiteY30" fmla="*/ 0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05787" h="501778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305955" y="14272"/>
                    <a:pt x="397808" y="25803"/>
                    <a:pt x="675482" y="0"/>
                  </a:cubicBezTo>
                  <a:cubicBezTo>
                    <a:pt x="953156" y="-25803"/>
                    <a:pt x="1136066" y="25222"/>
                    <a:pt x="1513080" y="0"/>
                  </a:cubicBezTo>
                  <a:cubicBezTo>
                    <a:pt x="1890094" y="-25222"/>
                    <a:pt x="1969092" y="-11715"/>
                    <a:pt x="2269620" y="0"/>
                  </a:cubicBezTo>
                  <a:cubicBezTo>
                    <a:pt x="2570148" y="11715"/>
                    <a:pt x="2594654" y="-26547"/>
                    <a:pt x="2864045" y="0"/>
                  </a:cubicBezTo>
                  <a:cubicBezTo>
                    <a:pt x="3133437" y="26547"/>
                    <a:pt x="3449670" y="-14214"/>
                    <a:pt x="3701643" y="0"/>
                  </a:cubicBezTo>
                  <a:cubicBezTo>
                    <a:pt x="3953616" y="14214"/>
                    <a:pt x="4071914" y="-6478"/>
                    <a:pt x="4215009" y="0"/>
                  </a:cubicBezTo>
                  <a:cubicBezTo>
                    <a:pt x="4358104" y="6478"/>
                    <a:pt x="4463416" y="3193"/>
                    <a:pt x="4647318" y="0"/>
                  </a:cubicBezTo>
                  <a:cubicBezTo>
                    <a:pt x="4831220" y="-3193"/>
                    <a:pt x="5053486" y="-25960"/>
                    <a:pt x="5241742" y="0"/>
                  </a:cubicBezTo>
                  <a:cubicBezTo>
                    <a:pt x="5429998" y="25960"/>
                    <a:pt x="5706171" y="-12973"/>
                    <a:pt x="5836167" y="0"/>
                  </a:cubicBezTo>
                  <a:cubicBezTo>
                    <a:pt x="5966164" y="12973"/>
                    <a:pt x="6094898" y="17753"/>
                    <a:pt x="6268475" y="0"/>
                  </a:cubicBezTo>
                  <a:cubicBezTo>
                    <a:pt x="6442052" y="-17753"/>
                    <a:pt x="6638594" y="5604"/>
                    <a:pt x="6943958" y="0"/>
                  </a:cubicBezTo>
                  <a:cubicBezTo>
                    <a:pt x="7249322" y="-5604"/>
                    <a:pt x="7804361" y="-2284"/>
                    <a:pt x="8105787" y="0"/>
                  </a:cubicBezTo>
                  <a:lnTo>
                    <a:pt x="8105787" y="0"/>
                  </a:lnTo>
                  <a:cubicBezTo>
                    <a:pt x="8129674" y="131697"/>
                    <a:pt x="8084532" y="356953"/>
                    <a:pt x="8105787" y="501778"/>
                  </a:cubicBezTo>
                  <a:lnTo>
                    <a:pt x="8105787" y="501778"/>
                  </a:lnTo>
                  <a:cubicBezTo>
                    <a:pt x="7761922" y="490123"/>
                    <a:pt x="7542888" y="538847"/>
                    <a:pt x="7349247" y="501778"/>
                  </a:cubicBezTo>
                  <a:cubicBezTo>
                    <a:pt x="7155606" y="464709"/>
                    <a:pt x="6871241" y="491094"/>
                    <a:pt x="6592707" y="501778"/>
                  </a:cubicBezTo>
                  <a:cubicBezTo>
                    <a:pt x="6314173" y="512462"/>
                    <a:pt x="6216615" y="495633"/>
                    <a:pt x="5917225" y="501778"/>
                  </a:cubicBezTo>
                  <a:cubicBezTo>
                    <a:pt x="5617835" y="507923"/>
                    <a:pt x="5629408" y="507675"/>
                    <a:pt x="5403858" y="501778"/>
                  </a:cubicBezTo>
                  <a:cubicBezTo>
                    <a:pt x="5178308" y="495881"/>
                    <a:pt x="5016404" y="491633"/>
                    <a:pt x="4728376" y="501778"/>
                  </a:cubicBezTo>
                  <a:cubicBezTo>
                    <a:pt x="4440348" y="511923"/>
                    <a:pt x="4207379" y="531716"/>
                    <a:pt x="4052894" y="501778"/>
                  </a:cubicBezTo>
                  <a:cubicBezTo>
                    <a:pt x="3898409" y="471840"/>
                    <a:pt x="3726709" y="485890"/>
                    <a:pt x="3458469" y="501778"/>
                  </a:cubicBezTo>
                  <a:cubicBezTo>
                    <a:pt x="3190229" y="517666"/>
                    <a:pt x="3058163" y="531058"/>
                    <a:pt x="2864045" y="501778"/>
                  </a:cubicBezTo>
                  <a:cubicBezTo>
                    <a:pt x="2669927" y="472498"/>
                    <a:pt x="2523302" y="529108"/>
                    <a:pt x="2269620" y="501778"/>
                  </a:cubicBezTo>
                  <a:cubicBezTo>
                    <a:pt x="2015938" y="474448"/>
                    <a:pt x="1919211" y="519037"/>
                    <a:pt x="1675196" y="501778"/>
                  </a:cubicBezTo>
                  <a:cubicBezTo>
                    <a:pt x="1431181" y="484519"/>
                    <a:pt x="1265842" y="469335"/>
                    <a:pt x="999714" y="501778"/>
                  </a:cubicBezTo>
                  <a:cubicBezTo>
                    <a:pt x="733586" y="534221"/>
                    <a:pt x="374983" y="502367"/>
                    <a:pt x="0" y="501778"/>
                  </a:cubicBezTo>
                  <a:lnTo>
                    <a:pt x="0" y="501778"/>
                  </a:lnTo>
                  <a:cubicBezTo>
                    <a:pt x="10330" y="379907"/>
                    <a:pt x="-11194" y="173729"/>
                    <a:pt x="0" y="0"/>
                  </a:cubicBezTo>
                  <a:close/>
                </a:path>
                <a:path w="8105787" h="501778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169466" y="17295"/>
                    <a:pt x="500395" y="8098"/>
                    <a:pt x="837598" y="0"/>
                  </a:cubicBezTo>
                  <a:cubicBezTo>
                    <a:pt x="1174801" y="-8098"/>
                    <a:pt x="1137200" y="-14832"/>
                    <a:pt x="1269907" y="0"/>
                  </a:cubicBezTo>
                  <a:cubicBezTo>
                    <a:pt x="1402614" y="14832"/>
                    <a:pt x="1661605" y="19346"/>
                    <a:pt x="1864331" y="0"/>
                  </a:cubicBezTo>
                  <a:cubicBezTo>
                    <a:pt x="2067057" y="-19346"/>
                    <a:pt x="2390769" y="-4910"/>
                    <a:pt x="2620871" y="0"/>
                  </a:cubicBezTo>
                  <a:cubicBezTo>
                    <a:pt x="2850973" y="4910"/>
                    <a:pt x="3034179" y="-20798"/>
                    <a:pt x="3377411" y="0"/>
                  </a:cubicBezTo>
                  <a:cubicBezTo>
                    <a:pt x="3720643" y="20798"/>
                    <a:pt x="3691229" y="-6914"/>
                    <a:pt x="3809720" y="0"/>
                  </a:cubicBezTo>
                  <a:cubicBezTo>
                    <a:pt x="3928211" y="6914"/>
                    <a:pt x="4128755" y="1869"/>
                    <a:pt x="4323086" y="0"/>
                  </a:cubicBezTo>
                  <a:cubicBezTo>
                    <a:pt x="4517417" y="-1869"/>
                    <a:pt x="4752781" y="-28136"/>
                    <a:pt x="5160684" y="0"/>
                  </a:cubicBezTo>
                  <a:cubicBezTo>
                    <a:pt x="5568587" y="28136"/>
                    <a:pt x="5659700" y="-360"/>
                    <a:pt x="5917225" y="0"/>
                  </a:cubicBezTo>
                  <a:cubicBezTo>
                    <a:pt x="6174750" y="360"/>
                    <a:pt x="6395171" y="-10671"/>
                    <a:pt x="6673765" y="0"/>
                  </a:cubicBezTo>
                  <a:cubicBezTo>
                    <a:pt x="6952359" y="10671"/>
                    <a:pt x="7255209" y="29702"/>
                    <a:pt x="7430305" y="0"/>
                  </a:cubicBezTo>
                  <a:cubicBezTo>
                    <a:pt x="7605401" y="-29702"/>
                    <a:pt x="7857333" y="-30439"/>
                    <a:pt x="8105787" y="0"/>
                  </a:cubicBezTo>
                  <a:lnTo>
                    <a:pt x="8105787" y="0"/>
                  </a:lnTo>
                  <a:cubicBezTo>
                    <a:pt x="8128218" y="151443"/>
                    <a:pt x="8103659" y="269896"/>
                    <a:pt x="8105787" y="501778"/>
                  </a:cubicBezTo>
                  <a:lnTo>
                    <a:pt x="8105787" y="501778"/>
                  </a:lnTo>
                  <a:cubicBezTo>
                    <a:pt x="7784881" y="537869"/>
                    <a:pt x="7639568" y="462927"/>
                    <a:pt x="7268189" y="501778"/>
                  </a:cubicBezTo>
                  <a:cubicBezTo>
                    <a:pt x="6896810" y="540629"/>
                    <a:pt x="6806104" y="470794"/>
                    <a:pt x="6592707" y="501778"/>
                  </a:cubicBezTo>
                  <a:cubicBezTo>
                    <a:pt x="6379310" y="532762"/>
                    <a:pt x="6203294" y="499487"/>
                    <a:pt x="6079340" y="501778"/>
                  </a:cubicBezTo>
                  <a:cubicBezTo>
                    <a:pt x="5955386" y="504069"/>
                    <a:pt x="5420654" y="464606"/>
                    <a:pt x="5241742" y="501778"/>
                  </a:cubicBezTo>
                  <a:cubicBezTo>
                    <a:pt x="5062830" y="538950"/>
                    <a:pt x="4751777" y="542299"/>
                    <a:pt x="4404144" y="501778"/>
                  </a:cubicBezTo>
                  <a:cubicBezTo>
                    <a:pt x="4056511" y="461257"/>
                    <a:pt x="3917778" y="511167"/>
                    <a:pt x="3728662" y="501778"/>
                  </a:cubicBezTo>
                  <a:cubicBezTo>
                    <a:pt x="3539546" y="492389"/>
                    <a:pt x="3095552" y="461812"/>
                    <a:pt x="2891064" y="501778"/>
                  </a:cubicBezTo>
                  <a:cubicBezTo>
                    <a:pt x="2686576" y="541744"/>
                    <a:pt x="2642002" y="493703"/>
                    <a:pt x="2458755" y="501778"/>
                  </a:cubicBezTo>
                  <a:cubicBezTo>
                    <a:pt x="2275508" y="509853"/>
                    <a:pt x="1933775" y="530365"/>
                    <a:pt x="1783273" y="501778"/>
                  </a:cubicBezTo>
                  <a:cubicBezTo>
                    <a:pt x="1632771" y="473191"/>
                    <a:pt x="1351722" y="487863"/>
                    <a:pt x="1026733" y="501778"/>
                  </a:cubicBezTo>
                  <a:cubicBezTo>
                    <a:pt x="701744" y="515693"/>
                    <a:pt x="393008" y="463117"/>
                    <a:pt x="0" y="501778"/>
                  </a:cubicBezTo>
                  <a:lnTo>
                    <a:pt x="0" y="501778"/>
                  </a:lnTo>
                  <a:cubicBezTo>
                    <a:pt x="14376" y="293177"/>
                    <a:pt x="-17222" y="12508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kumimoji="1" lang="en-US" altLang="ko-KR" sz="2000" dirty="0"/>
                <a:t>luminance</a:t>
              </a:r>
              <a:r>
                <a:rPr kumimoji="1" lang="ko-KR" altLang="en-US" sz="2000" dirty="0" err="1"/>
                <a:t>를</a:t>
              </a:r>
              <a:r>
                <a:rPr kumimoji="1" lang="ko-KR" altLang="en-US" sz="2000" dirty="0"/>
                <a:t> 평균</a:t>
              </a:r>
              <a:r>
                <a:rPr kumimoji="1" lang="en-US" altLang="ko-KR" sz="2000" dirty="0"/>
                <a:t>, contrast</a:t>
              </a:r>
              <a:r>
                <a:rPr kumimoji="1" lang="ko-KR" altLang="en-US" sz="2000" dirty="0" err="1"/>
                <a:t>를</a:t>
              </a:r>
              <a:r>
                <a:rPr kumimoji="1" lang="ko-KR" altLang="en-US" sz="2000" dirty="0"/>
                <a:t> 표준편차로 두고 </a:t>
              </a:r>
              <a:r>
                <a:rPr kumimoji="1" lang="ko-KR" altLang="en-US" sz="2000" dirty="0">
                  <a:solidFill>
                    <a:srgbClr val="00938F"/>
                  </a:solidFill>
                </a:rPr>
                <a:t>표준화</a:t>
              </a:r>
              <a:r>
                <a:rPr lang="ko-KR" altLang="en-US" sz="2000" b="0" i="0" dirty="0">
                  <a:solidFill>
                    <a:srgbClr val="00938F"/>
                  </a:solidFill>
                  <a:effectLst/>
                  <a:latin typeface="arial" panose="020B0604020202020204" pitchFamily="34" charset="0"/>
                </a:rPr>
                <a:t>*</a:t>
              </a:r>
              <a:r>
                <a:rPr kumimoji="1" lang="ko-KR" altLang="en-US" sz="2000" dirty="0"/>
                <a:t>한 픽셀 값의 분포</a:t>
              </a:r>
              <a:endParaRPr kumimoji="1" lang="en-US" altLang="ko-KR" sz="20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E24D489-B195-68FF-2750-BE58383B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3) Structure</a:t>
            </a:r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7CC6E0-816F-70D2-8E68-C35686C52DAF}"/>
              </a:ext>
            </a:extLst>
          </p:cNvPr>
          <p:cNvGrpSpPr/>
          <p:nvPr/>
        </p:nvGrpSpPr>
        <p:grpSpPr>
          <a:xfrm>
            <a:off x="4256183" y="3093007"/>
            <a:ext cx="5375095" cy="3016526"/>
            <a:chOff x="4256183" y="2791607"/>
            <a:chExt cx="5375095" cy="30165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8C394-84E8-0796-6A62-229F5C43D0C5}"/>
                </a:ext>
              </a:extLst>
            </p:cNvPr>
            <p:cNvGrpSpPr/>
            <p:nvPr/>
          </p:nvGrpSpPr>
          <p:grpSpPr>
            <a:xfrm>
              <a:off x="4393167" y="2937833"/>
              <a:ext cx="5238111" cy="2870300"/>
              <a:chOff x="4320015" y="2816344"/>
              <a:chExt cx="5238111" cy="2870300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FE07E648-2399-6912-81B5-466C93D5E3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015" y="2816344"/>
                <a:ext cx="5238111" cy="2870300"/>
              </a:xfrm>
              <a:custGeom>
                <a:avLst/>
                <a:gdLst>
                  <a:gd name="connsiteX0" fmla="*/ 0 w 5238111"/>
                  <a:gd name="connsiteY0" fmla="*/ 703740 h 2870300"/>
                  <a:gd name="connsiteX1" fmla="*/ 703740 w 5238111"/>
                  <a:gd name="connsiteY1" fmla="*/ 0 h 2870300"/>
                  <a:gd name="connsiteX2" fmla="*/ 1265566 w 5238111"/>
                  <a:gd name="connsiteY2" fmla="*/ 0 h 2870300"/>
                  <a:gd name="connsiteX3" fmla="*/ 1904004 w 5238111"/>
                  <a:gd name="connsiteY3" fmla="*/ 0 h 2870300"/>
                  <a:gd name="connsiteX4" fmla="*/ 2619056 w 5238111"/>
                  <a:gd name="connsiteY4" fmla="*/ 0 h 2870300"/>
                  <a:gd name="connsiteX5" fmla="*/ 3257494 w 5238111"/>
                  <a:gd name="connsiteY5" fmla="*/ 0 h 2870300"/>
                  <a:gd name="connsiteX6" fmla="*/ 3781014 w 5238111"/>
                  <a:gd name="connsiteY6" fmla="*/ 0 h 2870300"/>
                  <a:gd name="connsiteX7" fmla="*/ 4534371 w 5238111"/>
                  <a:gd name="connsiteY7" fmla="*/ 0 h 2870300"/>
                  <a:gd name="connsiteX8" fmla="*/ 5238111 w 5238111"/>
                  <a:gd name="connsiteY8" fmla="*/ 703740 h 2870300"/>
                  <a:gd name="connsiteX9" fmla="*/ 5238111 w 5238111"/>
                  <a:gd name="connsiteY9" fmla="*/ 1147462 h 2870300"/>
                  <a:gd name="connsiteX10" fmla="*/ 5238111 w 5238111"/>
                  <a:gd name="connsiteY10" fmla="*/ 1649697 h 2870300"/>
                  <a:gd name="connsiteX11" fmla="*/ 5238111 w 5238111"/>
                  <a:gd name="connsiteY11" fmla="*/ 2166560 h 2870300"/>
                  <a:gd name="connsiteX12" fmla="*/ 4534371 w 5238111"/>
                  <a:gd name="connsiteY12" fmla="*/ 2870300 h 2870300"/>
                  <a:gd name="connsiteX13" fmla="*/ 3857626 w 5238111"/>
                  <a:gd name="connsiteY13" fmla="*/ 2870300 h 2870300"/>
                  <a:gd name="connsiteX14" fmla="*/ 3334107 w 5238111"/>
                  <a:gd name="connsiteY14" fmla="*/ 2870300 h 2870300"/>
                  <a:gd name="connsiteX15" fmla="*/ 2657362 w 5238111"/>
                  <a:gd name="connsiteY15" fmla="*/ 2870300 h 2870300"/>
                  <a:gd name="connsiteX16" fmla="*/ 1980617 w 5238111"/>
                  <a:gd name="connsiteY16" fmla="*/ 2870300 h 2870300"/>
                  <a:gd name="connsiteX17" fmla="*/ 1457097 w 5238111"/>
                  <a:gd name="connsiteY17" fmla="*/ 2870300 h 2870300"/>
                  <a:gd name="connsiteX18" fmla="*/ 703740 w 5238111"/>
                  <a:gd name="connsiteY18" fmla="*/ 2870300 h 2870300"/>
                  <a:gd name="connsiteX19" fmla="*/ 0 w 5238111"/>
                  <a:gd name="connsiteY19" fmla="*/ 2166560 h 2870300"/>
                  <a:gd name="connsiteX20" fmla="*/ 0 w 5238111"/>
                  <a:gd name="connsiteY20" fmla="*/ 1708210 h 2870300"/>
                  <a:gd name="connsiteX21" fmla="*/ 0 w 5238111"/>
                  <a:gd name="connsiteY21" fmla="*/ 1205975 h 2870300"/>
                  <a:gd name="connsiteX22" fmla="*/ 0 w 5238111"/>
                  <a:gd name="connsiteY22" fmla="*/ 703740 h 28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38111" h="2870300" fill="none" extrusionOk="0">
                    <a:moveTo>
                      <a:pt x="0" y="703740"/>
                    </a:moveTo>
                    <a:cubicBezTo>
                      <a:pt x="-9200" y="282642"/>
                      <a:pt x="314754" y="-18804"/>
                      <a:pt x="703740" y="0"/>
                    </a:cubicBezTo>
                    <a:cubicBezTo>
                      <a:pt x="894881" y="-10963"/>
                      <a:pt x="1139164" y="-18529"/>
                      <a:pt x="1265566" y="0"/>
                    </a:cubicBezTo>
                    <a:cubicBezTo>
                      <a:pt x="1391968" y="18529"/>
                      <a:pt x="1682923" y="29542"/>
                      <a:pt x="1904004" y="0"/>
                    </a:cubicBezTo>
                    <a:cubicBezTo>
                      <a:pt x="2125085" y="-29542"/>
                      <a:pt x="2468245" y="32818"/>
                      <a:pt x="2619056" y="0"/>
                    </a:cubicBezTo>
                    <a:cubicBezTo>
                      <a:pt x="2769867" y="-32818"/>
                      <a:pt x="2976298" y="1034"/>
                      <a:pt x="3257494" y="0"/>
                    </a:cubicBezTo>
                    <a:cubicBezTo>
                      <a:pt x="3538690" y="-1034"/>
                      <a:pt x="3598949" y="-8763"/>
                      <a:pt x="3781014" y="0"/>
                    </a:cubicBezTo>
                    <a:cubicBezTo>
                      <a:pt x="3963079" y="8763"/>
                      <a:pt x="4350476" y="15325"/>
                      <a:pt x="4534371" y="0"/>
                    </a:cubicBezTo>
                    <a:cubicBezTo>
                      <a:pt x="4975051" y="-9687"/>
                      <a:pt x="5207244" y="275083"/>
                      <a:pt x="5238111" y="703740"/>
                    </a:cubicBezTo>
                    <a:cubicBezTo>
                      <a:pt x="5247711" y="885635"/>
                      <a:pt x="5245650" y="973605"/>
                      <a:pt x="5238111" y="1147462"/>
                    </a:cubicBezTo>
                    <a:cubicBezTo>
                      <a:pt x="5230572" y="1321319"/>
                      <a:pt x="5234978" y="1509716"/>
                      <a:pt x="5238111" y="1649697"/>
                    </a:cubicBezTo>
                    <a:cubicBezTo>
                      <a:pt x="5241244" y="1789678"/>
                      <a:pt x="5227620" y="1998508"/>
                      <a:pt x="5238111" y="2166560"/>
                    </a:cubicBezTo>
                    <a:cubicBezTo>
                      <a:pt x="5284053" y="2573025"/>
                      <a:pt x="4890594" y="2880521"/>
                      <a:pt x="4534371" y="2870300"/>
                    </a:cubicBezTo>
                    <a:cubicBezTo>
                      <a:pt x="4321043" y="2847484"/>
                      <a:pt x="4175915" y="2856507"/>
                      <a:pt x="3857626" y="2870300"/>
                    </a:cubicBezTo>
                    <a:cubicBezTo>
                      <a:pt x="3539338" y="2884093"/>
                      <a:pt x="3588957" y="2857359"/>
                      <a:pt x="3334107" y="2870300"/>
                    </a:cubicBezTo>
                    <a:cubicBezTo>
                      <a:pt x="3079257" y="2883241"/>
                      <a:pt x="2972423" y="2841444"/>
                      <a:pt x="2657362" y="2870300"/>
                    </a:cubicBezTo>
                    <a:cubicBezTo>
                      <a:pt x="2342302" y="2899156"/>
                      <a:pt x="2193005" y="2856772"/>
                      <a:pt x="1980617" y="2870300"/>
                    </a:cubicBezTo>
                    <a:cubicBezTo>
                      <a:pt x="1768229" y="2883828"/>
                      <a:pt x="1662756" y="2878777"/>
                      <a:pt x="1457097" y="2870300"/>
                    </a:cubicBezTo>
                    <a:cubicBezTo>
                      <a:pt x="1251438" y="2861823"/>
                      <a:pt x="949844" y="2907242"/>
                      <a:pt x="703740" y="2870300"/>
                    </a:cubicBezTo>
                    <a:cubicBezTo>
                      <a:pt x="291738" y="2785349"/>
                      <a:pt x="82054" y="2569466"/>
                      <a:pt x="0" y="2166560"/>
                    </a:cubicBezTo>
                    <a:cubicBezTo>
                      <a:pt x="-5804" y="2022567"/>
                      <a:pt x="-11033" y="1857567"/>
                      <a:pt x="0" y="1708210"/>
                    </a:cubicBezTo>
                    <a:cubicBezTo>
                      <a:pt x="11033" y="1558853"/>
                      <a:pt x="17906" y="1392641"/>
                      <a:pt x="0" y="1205975"/>
                    </a:cubicBezTo>
                    <a:cubicBezTo>
                      <a:pt x="-17906" y="1019310"/>
                      <a:pt x="-10807" y="953346"/>
                      <a:pt x="0" y="703740"/>
                    </a:cubicBezTo>
                    <a:close/>
                  </a:path>
                  <a:path w="5238111" h="2870300" stroke="0" extrusionOk="0">
                    <a:moveTo>
                      <a:pt x="0" y="703740"/>
                    </a:moveTo>
                    <a:cubicBezTo>
                      <a:pt x="29773" y="318611"/>
                      <a:pt x="287247" y="-37440"/>
                      <a:pt x="703740" y="0"/>
                    </a:cubicBezTo>
                    <a:cubicBezTo>
                      <a:pt x="857578" y="-15704"/>
                      <a:pt x="1128660" y="17559"/>
                      <a:pt x="1265566" y="0"/>
                    </a:cubicBezTo>
                    <a:cubicBezTo>
                      <a:pt x="1402472" y="-17559"/>
                      <a:pt x="1591780" y="-4243"/>
                      <a:pt x="1865698" y="0"/>
                    </a:cubicBezTo>
                    <a:cubicBezTo>
                      <a:pt x="2139616" y="4243"/>
                      <a:pt x="2215058" y="13449"/>
                      <a:pt x="2427524" y="0"/>
                    </a:cubicBezTo>
                    <a:cubicBezTo>
                      <a:pt x="2639990" y="-13449"/>
                      <a:pt x="2920689" y="4681"/>
                      <a:pt x="3104269" y="0"/>
                    </a:cubicBezTo>
                    <a:cubicBezTo>
                      <a:pt x="3287849" y="-4681"/>
                      <a:pt x="3598727" y="-7264"/>
                      <a:pt x="3781014" y="0"/>
                    </a:cubicBezTo>
                    <a:cubicBezTo>
                      <a:pt x="3963302" y="7264"/>
                      <a:pt x="4198514" y="20312"/>
                      <a:pt x="4534371" y="0"/>
                    </a:cubicBezTo>
                    <a:cubicBezTo>
                      <a:pt x="4951869" y="27038"/>
                      <a:pt x="5170511" y="246179"/>
                      <a:pt x="5238111" y="703740"/>
                    </a:cubicBezTo>
                    <a:cubicBezTo>
                      <a:pt x="5237574" y="894945"/>
                      <a:pt x="5217315" y="958830"/>
                      <a:pt x="5238111" y="1205975"/>
                    </a:cubicBezTo>
                    <a:cubicBezTo>
                      <a:pt x="5258907" y="1453121"/>
                      <a:pt x="5255149" y="1564714"/>
                      <a:pt x="5238111" y="1678953"/>
                    </a:cubicBezTo>
                    <a:cubicBezTo>
                      <a:pt x="5221073" y="1793192"/>
                      <a:pt x="5218642" y="1974499"/>
                      <a:pt x="5238111" y="2166560"/>
                    </a:cubicBezTo>
                    <a:cubicBezTo>
                      <a:pt x="5239994" y="2564417"/>
                      <a:pt x="4933167" y="2882213"/>
                      <a:pt x="4534371" y="2870300"/>
                    </a:cubicBezTo>
                    <a:cubicBezTo>
                      <a:pt x="4223312" y="2850635"/>
                      <a:pt x="4164487" y="2848996"/>
                      <a:pt x="3819320" y="2870300"/>
                    </a:cubicBezTo>
                    <a:cubicBezTo>
                      <a:pt x="3474153" y="2891604"/>
                      <a:pt x="3333031" y="2849958"/>
                      <a:pt x="3180881" y="2870300"/>
                    </a:cubicBezTo>
                    <a:cubicBezTo>
                      <a:pt x="3028731" y="2890642"/>
                      <a:pt x="2738560" y="2861027"/>
                      <a:pt x="2619056" y="2870300"/>
                    </a:cubicBezTo>
                    <a:cubicBezTo>
                      <a:pt x="2499552" y="2879573"/>
                      <a:pt x="2089769" y="2838255"/>
                      <a:pt x="1904004" y="2870300"/>
                    </a:cubicBezTo>
                    <a:cubicBezTo>
                      <a:pt x="1718239" y="2902345"/>
                      <a:pt x="1153371" y="2825802"/>
                      <a:pt x="703740" y="2870300"/>
                    </a:cubicBezTo>
                    <a:cubicBezTo>
                      <a:pt x="254568" y="2930967"/>
                      <a:pt x="20765" y="2549468"/>
                      <a:pt x="0" y="2166560"/>
                    </a:cubicBezTo>
                    <a:cubicBezTo>
                      <a:pt x="17619" y="2048221"/>
                      <a:pt x="11267" y="1833353"/>
                      <a:pt x="0" y="1708210"/>
                    </a:cubicBezTo>
                    <a:cubicBezTo>
                      <a:pt x="-11267" y="1583067"/>
                      <a:pt x="311" y="1328755"/>
                      <a:pt x="0" y="1220603"/>
                    </a:cubicBezTo>
                    <a:cubicBezTo>
                      <a:pt x="-311" y="1112451"/>
                      <a:pt x="-13584" y="841892"/>
                      <a:pt x="0" y="70374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D806B"/>
                </a:solidFill>
                <a:extLst>
                  <a:ext uri="{C807C97D-BFC1-408E-A445-0C87EB9F89A2}">
                    <ask:lineSketchStyleProps xmlns:ask="http://schemas.microsoft.com/office/drawing/2018/sketchyshapes" sd="2214188587">
                      <a:prstGeom prst="roundRect">
                        <a:avLst>
                          <a:gd name="adj" fmla="val 24518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b="0" kern="1200">
                    <a:solidFill>
                      <a:srgbClr val="56330E"/>
                    </a:solidFill>
                    <a:effectLst/>
                    <a:latin typeface="NanumGothic" panose="020D0604000000000000" pitchFamily="34" charset="-127"/>
                    <a:ea typeface="NanumGothic" panose="020D0604000000000000" pitchFamily="34" charset="-127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endParaRPr lang="en-US" altLang="ko-KR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BBA94FA-4441-6FB9-107E-6999F2AF1705}"/>
                      </a:ext>
                    </a:extLst>
                  </p:cNvPr>
                  <p:cNvSpPr txBox="1"/>
                  <p:nvPr/>
                </p:nvSpPr>
                <p:spPr>
                  <a:xfrm>
                    <a:off x="4556218" y="3612661"/>
                    <a:ext cx="4388432" cy="10457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ko-KR" sz="2800" b="0" i="0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kumimoji="1" lang="en-US" altLang="ko-KR" sz="2800" b="0" i="0" smtClean="0">
                              <a:solidFill>
                                <a:srgbClr val="56330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kumimoji="1" lang="en-US" altLang="ko-KR" sz="2800" i="1">
                                  <a:solidFill>
                                    <a:srgbClr val="5633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oMath>
                      </m:oMathPara>
                    </a14:m>
                    <a:endParaRPr kumimoji="1" lang="en-US" altLang="ko-KR" sz="2800" dirty="0">
                      <a:solidFill>
                        <a:srgbClr val="56330E"/>
                      </a:solidFill>
                    </a:endParaRPr>
                  </a:p>
                  <a:p>
                    <a:endParaRPr kumimoji="1" lang="en-US" altLang="ko-KR" sz="2000" dirty="0">
                      <a:solidFill>
                        <a:srgbClr val="56330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BBA94FA-4441-6FB9-107E-6999F2AF17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6218" y="3612661"/>
                    <a:ext cx="4388432" cy="104573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E86D8B-E74B-FB73-53FA-CBE4897C1AC2}"/>
                </a:ext>
              </a:extLst>
            </p:cNvPr>
            <p:cNvSpPr txBox="1"/>
            <p:nvPr/>
          </p:nvSpPr>
          <p:spPr>
            <a:xfrm>
              <a:off x="4560056" y="4866707"/>
              <a:ext cx="49043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평균 𝜇 </a:t>
              </a: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=0, </a:t>
              </a:r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표준편차 𝜎</a:t>
              </a:r>
              <a:r>
                <a:rPr lang="en-US" altLang="ko-KR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=1</a:t>
              </a:r>
              <a:r>
                <a:rPr lang="ko-KR" altLang="en-US" sz="20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인 표준정규분포의 속성을 갖도록 값들을 재조정하는 것</a:t>
              </a:r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49B49694-5395-D3FC-FF23-3D75DD77D4AC}"/>
                </a:ext>
              </a:extLst>
            </p:cNvPr>
            <p:cNvSpPr txBox="1">
              <a:spLocks/>
            </p:cNvSpPr>
            <p:nvPr/>
          </p:nvSpPr>
          <p:spPr>
            <a:xfrm>
              <a:off x="4256183" y="2791607"/>
              <a:ext cx="3085548" cy="501778"/>
            </a:xfrm>
            <a:custGeom>
              <a:avLst/>
              <a:gdLst>
                <a:gd name="connsiteX0" fmla="*/ 0 w 3085548"/>
                <a:gd name="connsiteY0" fmla="*/ 250889 h 501778"/>
                <a:gd name="connsiteX1" fmla="*/ 250889 w 3085548"/>
                <a:gd name="connsiteY1" fmla="*/ 0 h 501778"/>
                <a:gd name="connsiteX2" fmla="*/ 896832 w 3085548"/>
                <a:gd name="connsiteY2" fmla="*/ 0 h 501778"/>
                <a:gd name="connsiteX3" fmla="*/ 1568612 w 3085548"/>
                <a:gd name="connsiteY3" fmla="*/ 0 h 501778"/>
                <a:gd name="connsiteX4" fmla="*/ 2188717 w 3085548"/>
                <a:gd name="connsiteY4" fmla="*/ 0 h 501778"/>
                <a:gd name="connsiteX5" fmla="*/ 2834659 w 3085548"/>
                <a:gd name="connsiteY5" fmla="*/ 0 h 501778"/>
                <a:gd name="connsiteX6" fmla="*/ 3085548 w 3085548"/>
                <a:gd name="connsiteY6" fmla="*/ 250889 h 501778"/>
                <a:gd name="connsiteX7" fmla="*/ 3085548 w 3085548"/>
                <a:gd name="connsiteY7" fmla="*/ 250889 h 501778"/>
                <a:gd name="connsiteX8" fmla="*/ 2834659 w 3085548"/>
                <a:gd name="connsiteY8" fmla="*/ 501778 h 501778"/>
                <a:gd name="connsiteX9" fmla="*/ 2188717 w 3085548"/>
                <a:gd name="connsiteY9" fmla="*/ 501778 h 501778"/>
                <a:gd name="connsiteX10" fmla="*/ 1542774 w 3085548"/>
                <a:gd name="connsiteY10" fmla="*/ 501778 h 501778"/>
                <a:gd name="connsiteX11" fmla="*/ 922669 w 3085548"/>
                <a:gd name="connsiteY11" fmla="*/ 501778 h 501778"/>
                <a:gd name="connsiteX12" fmla="*/ 250889 w 3085548"/>
                <a:gd name="connsiteY12" fmla="*/ 501778 h 501778"/>
                <a:gd name="connsiteX13" fmla="*/ 0 w 3085548"/>
                <a:gd name="connsiteY13" fmla="*/ 250889 h 50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5548" h="501778" fill="none" extrusionOk="0">
                  <a:moveTo>
                    <a:pt x="0" y="250889"/>
                  </a:moveTo>
                  <a:cubicBezTo>
                    <a:pt x="10783" y="113704"/>
                    <a:pt x="115153" y="34200"/>
                    <a:pt x="250889" y="0"/>
                  </a:cubicBezTo>
                  <a:cubicBezTo>
                    <a:pt x="451927" y="9343"/>
                    <a:pt x="741566" y="29715"/>
                    <a:pt x="896832" y="0"/>
                  </a:cubicBezTo>
                  <a:cubicBezTo>
                    <a:pt x="1052098" y="-29715"/>
                    <a:pt x="1256968" y="15721"/>
                    <a:pt x="1568612" y="0"/>
                  </a:cubicBezTo>
                  <a:cubicBezTo>
                    <a:pt x="1880256" y="-15721"/>
                    <a:pt x="1893632" y="16126"/>
                    <a:pt x="2188717" y="0"/>
                  </a:cubicBezTo>
                  <a:cubicBezTo>
                    <a:pt x="2483802" y="-16126"/>
                    <a:pt x="2548628" y="-29302"/>
                    <a:pt x="2834659" y="0"/>
                  </a:cubicBezTo>
                  <a:cubicBezTo>
                    <a:pt x="2994450" y="-5885"/>
                    <a:pt x="3087967" y="100019"/>
                    <a:pt x="3085548" y="250889"/>
                  </a:cubicBezTo>
                  <a:lnTo>
                    <a:pt x="3085548" y="250889"/>
                  </a:lnTo>
                  <a:cubicBezTo>
                    <a:pt x="3092927" y="405779"/>
                    <a:pt x="2967019" y="494444"/>
                    <a:pt x="2834659" y="501778"/>
                  </a:cubicBezTo>
                  <a:cubicBezTo>
                    <a:pt x="2528073" y="515199"/>
                    <a:pt x="2500272" y="502043"/>
                    <a:pt x="2188717" y="501778"/>
                  </a:cubicBezTo>
                  <a:cubicBezTo>
                    <a:pt x="1877162" y="501513"/>
                    <a:pt x="1786053" y="482625"/>
                    <a:pt x="1542774" y="501778"/>
                  </a:cubicBezTo>
                  <a:cubicBezTo>
                    <a:pt x="1299495" y="520931"/>
                    <a:pt x="1057964" y="486680"/>
                    <a:pt x="922669" y="501778"/>
                  </a:cubicBezTo>
                  <a:cubicBezTo>
                    <a:pt x="787375" y="516876"/>
                    <a:pt x="453981" y="498378"/>
                    <a:pt x="250889" y="501778"/>
                  </a:cubicBezTo>
                  <a:cubicBezTo>
                    <a:pt x="127212" y="479456"/>
                    <a:pt x="-7797" y="383744"/>
                    <a:pt x="0" y="250889"/>
                  </a:cubicBezTo>
                  <a:close/>
                </a:path>
                <a:path w="3085548" h="501778" stroke="0" extrusionOk="0">
                  <a:moveTo>
                    <a:pt x="0" y="250889"/>
                  </a:moveTo>
                  <a:cubicBezTo>
                    <a:pt x="14547" y="114054"/>
                    <a:pt x="93582" y="-25219"/>
                    <a:pt x="250889" y="0"/>
                  </a:cubicBezTo>
                  <a:cubicBezTo>
                    <a:pt x="439121" y="6096"/>
                    <a:pt x="712146" y="2690"/>
                    <a:pt x="845156" y="0"/>
                  </a:cubicBezTo>
                  <a:cubicBezTo>
                    <a:pt x="978166" y="-2690"/>
                    <a:pt x="1321120" y="2187"/>
                    <a:pt x="1465261" y="0"/>
                  </a:cubicBezTo>
                  <a:cubicBezTo>
                    <a:pt x="1609403" y="-2187"/>
                    <a:pt x="1827902" y="-28132"/>
                    <a:pt x="2059528" y="0"/>
                  </a:cubicBezTo>
                  <a:cubicBezTo>
                    <a:pt x="2291154" y="28132"/>
                    <a:pt x="2459694" y="-22072"/>
                    <a:pt x="2834659" y="0"/>
                  </a:cubicBezTo>
                  <a:cubicBezTo>
                    <a:pt x="3001916" y="6556"/>
                    <a:pt x="3102641" y="91799"/>
                    <a:pt x="3085548" y="250889"/>
                  </a:cubicBezTo>
                  <a:lnTo>
                    <a:pt x="3085548" y="250889"/>
                  </a:lnTo>
                  <a:cubicBezTo>
                    <a:pt x="3119232" y="392606"/>
                    <a:pt x="2980932" y="509009"/>
                    <a:pt x="2834659" y="501778"/>
                  </a:cubicBezTo>
                  <a:cubicBezTo>
                    <a:pt x="2522816" y="534229"/>
                    <a:pt x="2444991" y="486248"/>
                    <a:pt x="2162879" y="501778"/>
                  </a:cubicBezTo>
                  <a:cubicBezTo>
                    <a:pt x="1880767" y="517308"/>
                    <a:pt x="1781138" y="510274"/>
                    <a:pt x="1594449" y="501778"/>
                  </a:cubicBezTo>
                  <a:cubicBezTo>
                    <a:pt x="1407760" y="493283"/>
                    <a:pt x="1054925" y="499331"/>
                    <a:pt x="896832" y="501778"/>
                  </a:cubicBezTo>
                  <a:cubicBezTo>
                    <a:pt x="738739" y="504225"/>
                    <a:pt x="430569" y="476029"/>
                    <a:pt x="250889" y="501778"/>
                  </a:cubicBezTo>
                  <a:cubicBezTo>
                    <a:pt x="84126" y="486698"/>
                    <a:pt x="24076" y="375899"/>
                    <a:pt x="0" y="250889"/>
                  </a:cubicBezTo>
                  <a:close/>
                </a:path>
              </a:pathLst>
            </a:custGeom>
            <a:solidFill>
              <a:srgbClr val="FFD4CF"/>
            </a:solidFill>
            <a:ln w="19050">
              <a:solidFill>
                <a:srgbClr val="9D806B"/>
              </a:solidFill>
              <a:extLst>
                <a:ext uri="{C807C97D-BFC1-408E-A445-0C87EB9F89A2}">
                  <ask:lineSketchStyleProps xmlns:ask="http://schemas.microsoft.com/office/drawing/2018/sketchyshapes" sd="2214188587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0" kern="1200">
                  <a:solidFill>
                    <a:srgbClr val="56330E"/>
                  </a:solidFill>
                  <a:effectLst/>
                  <a:latin typeface="NanumGothic" panose="020D0604000000000000" pitchFamily="34" charset="-127"/>
                  <a:ea typeface="NanumGothic" panose="020D0604000000000000" pitchFamily="34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kumimoji="1" lang="ko-KR" altLang="en-US" sz="2000" b="1" dirty="0"/>
                <a:t>표준화</a:t>
              </a:r>
              <a:r>
                <a:rPr kumimoji="1" lang="en-US" altLang="ko-KR" sz="2000" b="1" dirty="0"/>
                <a:t>(Standardization)</a:t>
              </a:r>
              <a:endParaRPr kumimoji="1" lang="ko-KR" altLang="en-US" sz="2000" b="1" dirty="0"/>
            </a:p>
          </p:txBody>
        </p:sp>
      </p:grpSp>
      <p:sp>
        <p:nvSpPr>
          <p:cNvPr id="4" name="오각형[P] 3">
            <a:extLst>
              <a:ext uri="{FF2B5EF4-FFF2-40B4-BE49-F238E27FC236}">
                <a16:creationId xmlns:a16="http://schemas.microsoft.com/office/drawing/2014/main" id="{13E2218B-FAA8-4A4C-A1B6-11360A9AA49C}"/>
              </a:ext>
            </a:extLst>
          </p:cNvPr>
          <p:cNvSpPr/>
          <p:nvPr/>
        </p:nvSpPr>
        <p:spPr>
          <a:xfrm rot="10800000">
            <a:off x="299210" y="1879652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각형[P] 10">
            <a:extLst>
              <a:ext uri="{FF2B5EF4-FFF2-40B4-BE49-F238E27FC236}">
                <a16:creationId xmlns:a16="http://schemas.microsoft.com/office/drawing/2014/main" id="{AF642765-87DA-C4C8-6973-102DE7179CB7}"/>
              </a:ext>
            </a:extLst>
          </p:cNvPr>
          <p:cNvSpPr/>
          <p:nvPr/>
        </p:nvSpPr>
        <p:spPr>
          <a:xfrm rot="10800000">
            <a:off x="299209" y="1129213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오각형[P] 12">
            <a:extLst>
              <a:ext uri="{FF2B5EF4-FFF2-40B4-BE49-F238E27FC236}">
                <a16:creationId xmlns:a16="http://schemas.microsoft.com/office/drawing/2014/main" id="{75EA544F-2227-D6FB-0458-F1103CE8FB87}"/>
              </a:ext>
            </a:extLst>
          </p:cNvPr>
          <p:cNvSpPr/>
          <p:nvPr/>
        </p:nvSpPr>
        <p:spPr>
          <a:xfrm rot="10800000">
            <a:off x="299209" y="2630085"/>
            <a:ext cx="1291050" cy="615496"/>
          </a:xfrm>
          <a:prstGeom prst="homePlate">
            <a:avLst>
              <a:gd name="adj" fmla="val 42120"/>
            </a:avLst>
          </a:prstGeom>
          <a:solidFill>
            <a:srgbClr val="FFD4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275AB7-62DE-A7F7-4AE8-333B1C3A3749}"/>
              </a:ext>
            </a:extLst>
          </p:cNvPr>
          <p:cNvGrpSpPr/>
          <p:nvPr/>
        </p:nvGrpSpPr>
        <p:grpSpPr>
          <a:xfrm>
            <a:off x="9791132" y="4070985"/>
            <a:ext cx="1844040" cy="1596271"/>
            <a:chOff x="9791132" y="4070985"/>
            <a:chExt cx="1844040" cy="159627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5C9BFB5-0106-BF77-F875-4850BFA4465D}"/>
                </a:ext>
              </a:extLst>
            </p:cNvPr>
            <p:cNvGrpSpPr/>
            <p:nvPr/>
          </p:nvGrpSpPr>
          <p:grpSpPr>
            <a:xfrm>
              <a:off x="9791132" y="4070985"/>
              <a:ext cx="1844040" cy="1234440"/>
              <a:chOff x="9982200" y="4693920"/>
              <a:chExt cx="1844040" cy="123444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DA39D653-BBA9-84EE-13DD-4182A727255C}"/>
                  </a:ext>
                </a:extLst>
              </p:cNvPr>
              <p:cNvGrpSpPr/>
              <p:nvPr/>
            </p:nvGrpSpPr>
            <p:grpSpPr>
              <a:xfrm>
                <a:off x="9982200" y="4693920"/>
                <a:ext cx="1844040" cy="1234440"/>
                <a:chOff x="9982200" y="4693920"/>
                <a:chExt cx="1844040" cy="1234440"/>
              </a:xfrm>
            </p:grpSpPr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B3E69913-89EF-80A5-E0D5-DF8CBF04B2F9}"/>
                    </a:ext>
                  </a:extLst>
                </p:cNvPr>
                <p:cNvCxnSpPr/>
                <p:nvPr/>
              </p:nvCxnSpPr>
              <p:spPr>
                <a:xfrm>
                  <a:off x="9982200" y="5928360"/>
                  <a:ext cx="1844040" cy="0"/>
                </a:xfrm>
                <a:prstGeom prst="straightConnector1">
                  <a:avLst/>
                </a:prstGeom>
                <a:ln w="28575">
                  <a:solidFill>
                    <a:srgbClr val="56330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011E82C1-3EAB-F784-3B9E-1F2721EA63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82200" y="4693920"/>
                  <a:ext cx="0" cy="1234440"/>
                </a:xfrm>
                <a:prstGeom prst="straightConnector1">
                  <a:avLst/>
                </a:prstGeom>
                <a:ln w="28575">
                  <a:solidFill>
                    <a:srgbClr val="56330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4C943DD-E609-40D7-269F-5C5F030399FF}"/>
                  </a:ext>
                </a:extLst>
              </p:cNvPr>
              <p:cNvGrpSpPr/>
              <p:nvPr/>
            </p:nvGrpSpPr>
            <p:grpSpPr>
              <a:xfrm>
                <a:off x="10061936" y="4920256"/>
                <a:ext cx="1554056" cy="887269"/>
                <a:chOff x="10202117" y="5069242"/>
                <a:chExt cx="1167364" cy="666492"/>
              </a:xfrm>
            </p:grpSpPr>
            <p:sp>
              <p:nvSpPr>
                <p:cNvPr id="25" name="자유형 24">
                  <a:extLst>
                    <a:ext uri="{FF2B5EF4-FFF2-40B4-BE49-F238E27FC236}">
                      <a16:creationId xmlns:a16="http://schemas.microsoft.com/office/drawing/2014/main" id="{0F1079AB-3C90-4EE8-5120-DA234A9A0586}"/>
                    </a:ext>
                  </a:extLst>
                </p:cNvPr>
                <p:cNvSpPr/>
                <p:nvPr/>
              </p:nvSpPr>
              <p:spPr>
                <a:xfrm>
                  <a:off x="10202117" y="5069243"/>
                  <a:ext cx="583682" cy="666491"/>
                </a:xfrm>
                <a:custGeom>
                  <a:avLst/>
                  <a:gdLst>
                    <a:gd name="connsiteX0" fmla="*/ 0 w 634482"/>
                    <a:gd name="connsiteY0" fmla="*/ 622240 h 622240"/>
                    <a:gd name="connsiteX1" fmla="*/ 342123 w 634482"/>
                    <a:gd name="connsiteY1" fmla="*/ 460509 h 622240"/>
                    <a:gd name="connsiteX2" fmla="*/ 566057 w 634482"/>
                    <a:gd name="connsiteY2" fmla="*/ 62403 h 622240"/>
                    <a:gd name="connsiteX3" fmla="*/ 634482 w 634482"/>
                    <a:gd name="connsiteY3" fmla="*/ 199 h 622240"/>
                    <a:gd name="connsiteX0" fmla="*/ 0 w 659882"/>
                    <a:gd name="connsiteY0" fmla="*/ 647441 h 647441"/>
                    <a:gd name="connsiteX1" fmla="*/ 342123 w 659882"/>
                    <a:gd name="connsiteY1" fmla="*/ 485710 h 647441"/>
                    <a:gd name="connsiteX2" fmla="*/ 566057 w 659882"/>
                    <a:gd name="connsiteY2" fmla="*/ 87604 h 647441"/>
                    <a:gd name="connsiteX3" fmla="*/ 659882 w 659882"/>
                    <a:gd name="connsiteY3" fmla="*/ 0 h 647441"/>
                    <a:gd name="connsiteX0" fmla="*/ 0 w 659882"/>
                    <a:gd name="connsiteY0" fmla="*/ 647441 h 647441"/>
                    <a:gd name="connsiteX1" fmla="*/ 345298 w 659882"/>
                    <a:gd name="connsiteY1" fmla="*/ 501585 h 647441"/>
                    <a:gd name="connsiteX2" fmla="*/ 566057 w 659882"/>
                    <a:gd name="connsiteY2" fmla="*/ 87604 h 647441"/>
                    <a:gd name="connsiteX3" fmla="*/ 659882 w 659882"/>
                    <a:gd name="connsiteY3" fmla="*/ 0 h 647441"/>
                    <a:gd name="connsiteX0" fmla="*/ 0 w 583682"/>
                    <a:gd name="connsiteY0" fmla="*/ 666491 h 666491"/>
                    <a:gd name="connsiteX1" fmla="*/ 269098 w 583682"/>
                    <a:gd name="connsiteY1" fmla="*/ 501585 h 666491"/>
                    <a:gd name="connsiteX2" fmla="*/ 489857 w 583682"/>
                    <a:gd name="connsiteY2" fmla="*/ 87604 h 666491"/>
                    <a:gd name="connsiteX3" fmla="*/ 583682 w 583682"/>
                    <a:gd name="connsiteY3" fmla="*/ 0 h 666491"/>
                    <a:gd name="connsiteX0" fmla="*/ 0 w 583682"/>
                    <a:gd name="connsiteY0" fmla="*/ 666491 h 666491"/>
                    <a:gd name="connsiteX1" fmla="*/ 307198 w 583682"/>
                    <a:gd name="connsiteY1" fmla="*/ 485710 h 666491"/>
                    <a:gd name="connsiteX2" fmla="*/ 489857 w 583682"/>
                    <a:gd name="connsiteY2" fmla="*/ 87604 h 666491"/>
                    <a:gd name="connsiteX3" fmla="*/ 583682 w 583682"/>
                    <a:gd name="connsiteY3" fmla="*/ 0 h 66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682" h="666491">
                      <a:moveTo>
                        <a:pt x="0" y="666491"/>
                      </a:moveTo>
                      <a:cubicBezTo>
                        <a:pt x="123890" y="632278"/>
                        <a:pt x="225555" y="582191"/>
                        <a:pt x="307198" y="485710"/>
                      </a:cubicBezTo>
                      <a:cubicBezTo>
                        <a:pt x="388841" y="389229"/>
                        <a:pt x="441131" y="164322"/>
                        <a:pt x="489857" y="87604"/>
                      </a:cubicBezTo>
                      <a:cubicBezTo>
                        <a:pt x="538583" y="10886"/>
                        <a:pt x="553617" y="2073"/>
                        <a:pt x="583682" y="0"/>
                      </a:cubicBezTo>
                    </a:path>
                  </a:pathLst>
                </a:custGeom>
                <a:noFill/>
                <a:ln w="28575">
                  <a:solidFill>
                    <a:srgbClr val="5633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26" name="자유형 25">
                  <a:extLst>
                    <a:ext uri="{FF2B5EF4-FFF2-40B4-BE49-F238E27FC236}">
                      <a16:creationId xmlns:a16="http://schemas.microsoft.com/office/drawing/2014/main" id="{87BF2530-730F-3678-2114-0621E7D9AAB7}"/>
                    </a:ext>
                  </a:extLst>
                </p:cNvPr>
                <p:cNvSpPr/>
                <p:nvPr/>
              </p:nvSpPr>
              <p:spPr>
                <a:xfrm flipH="1">
                  <a:off x="10785799" y="5069242"/>
                  <a:ext cx="583682" cy="666491"/>
                </a:xfrm>
                <a:custGeom>
                  <a:avLst/>
                  <a:gdLst>
                    <a:gd name="connsiteX0" fmla="*/ 0 w 634482"/>
                    <a:gd name="connsiteY0" fmla="*/ 622240 h 622240"/>
                    <a:gd name="connsiteX1" fmla="*/ 342123 w 634482"/>
                    <a:gd name="connsiteY1" fmla="*/ 460509 h 622240"/>
                    <a:gd name="connsiteX2" fmla="*/ 566057 w 634482"/>
                    <a:gd name="connsiteY2" fmla="*/ 62403 h 622240"/>
                    <a:gd name="connsiteX3" fmla="*/ 634482 w 634482"/>
                    <a:gd name="connsiteY3" fmla="*/ 199 h 622240"/>
                    <a:gd name="connsiteX0" fmla="*/ 0 w 659882"/>
                    <a:gd name="connsiteY0" fmla="*/ 647441 h 647441"/>
                    <a:gd name="connsiteX1" fmla="*/ 342123 w 659882"/>
                    <a:gd name="connsiteY1" fmla="*/ 485710 h 647441"/>
                    <a:gd name="connsiteX2" fmla="*/ 566057 w 659882"/>
                    <a:gd name="connsiteY2" fmla="*/ 87604 h 647441"/>
                    <a:gd name="connsiteX3" fmla="*/ 659882 w 659882"/>
                    <a:gd name="connsiteY3" fmla="*/ 0 h 647441"/>
                    <a:gd name="connsiteX0" fmla="*/ 0 w 659882"/>
                    <a:gd name="connsiteY0" fmla="*/ 647441 h 647441"/>
                    <a:gd name="connsiteX1" fmla="*/ 345298 w 659882"/>
                    <a:gd name="connsiteY1" fmla="*/ 501585 h 647441"/>
                    <a:gd name="connsiteX2" fmla="*/ 566057 w 659882"/>
                    <a:gd name="connsiteY2" fmla="*/ 87604 h 647441"/>
                    <a:gd name="connsiteX3" fmla="*/ 659882 w 659882"/>
                    <a:gd name="connsiteY3" fmla="*/ 0 h 647441"/>
                    <a:gd name="connsiteX0" fmla="*/ 0 w 583682"/>
                    <a:gd name="connsiteY0" fmla="*/ 666491 h 666491"/>
                    <a:gd name="connsiteX1" fmla="*/ 269098 w 583682"/>
                    <a:gd name="connsiteY1" fmla="*/ 501585 h 666491"/>
                    <a:gd name="connsiteX2" fmla="*/ 489857 w 583682"/>
                    <a:gd name="connsiteY2" fmla="*/ 87604 h 666491"/>
                    <a:gd name="connsiteX3" fmla="*/ 583682 w 583682"/>
                    <a:gd name="connsiteY3" fmla="*/ 0 h 666491"/>
                    <a:gd name="connsiteX0" fmla="*/ 0 w 583682"/>
                    <a:gd name="connsiteY0" fmla="*/ 666491 h 666491"/>
                    <a:gd name="connsiteX1" fmla="*/ 307198 w 583682"/>
                    <a:gd name="connsiteY1" fmla="*/ 485710 h 666491"/>
                    <a:gd name="connsiteX2" fmla="*/ 489857 w 583682"/>
                    <a:gd name="connsiteY2" fmla="*/ 87604 h 666491"/>
                    <a:gd name="connsiteX3" fmla="*/ 583682 w 583682"/>
                    <a:gd name="connsiteY3" fmla="*/ 0 h 66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682" h="666491">
                      <a:moveTo>
                        <a:pt x="0" y="666491"/>
                      </a:moveTo>
                      <a:cubicBezTo>
                        <a:pt x="123890" y="632278"/>
                        <a:pt x="225555" y="582191"/>
                        <a:pt x="307198" y="485710"/>
                      </a:cubicBezTo>
                      <a:cubicBezTo>
                        <a:pt x="388841" y="389229"/>
                        <a:pt x="441131" y="164322"/>
                        <a:pt x="489857" y="87604"/>
                      </a:cubicBezTo>
                      <a:cubicBezTo>
                        <a:pt x="538583" y="10886"/>
                        <a:pt x="553617" y="2073"/>
                        <a:pt x="583682" y="0"/>
                      </a:cubicBezTo>
                    </a:path>
                  </a:pathLst>
                </a:custGeom>
                <a:noFill/>
                <a:ln w="28575">
                  <a:solidFill>
                    <a:srgbClr val="5633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</p:grpSp>
        </p:grp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1BB1B301-C206-DACF-8645-DB871A8A6809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10647896" y="4297321"/>
              <a:ext cx="439" cy="997350"/>
            </a:xfrm>
            <a:prstGeom prst="line">
              <a:avLst/>
            </a:prstGeom>
            <a:ln w="28575">
              <a:solidFill>
                <a:srgbClr val="56330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A5484-5E8D-CDBC-2328-192C4384A244}"/>
                </a:ext>
              </a:extLst>
            </p:cNvPr>
            <p:cNvSpPr txBox="1"/>
            <p:nvPr/>
          </p:nvSpPr>
          <p:spPr>
            <a:xfrm>
              <a:off x="10885675" y="4200238"/>
              <a:ext cx="618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𝜎</a:t>
              </a:r>
              <a:r>
                <a:rPr lang="en-US" altLang="ko-KR" sz="18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=1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AAC46-A82E-8DB0-E7A6-F6EF2A2D3FD7}"/>
                </a:ext>
              </a:extLst>
            </p:cNvPr>
            <p:cNvSpPr txBox="1"/>
            <p:nvPr/>
          </p:nvSpPr>
          <p:spPr>
            <a:xfrm>
              <a:off x="10338404" y="5297924"/>
              <a:ext cx="618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𝜇</a:t>
              </a:r>
              <a:r>
                <a:rPr lang="en-US" altLang="ko-KR" sz="1800" dirty="0">
                  <a:solidFill>
                    <a:srgbClr val="56330E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=0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230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740</Words>
  <Application>Microsoft Macintosh PowerPoint</Application>
  <PresentationFormat>와이드스크린</PresentationFormat>
  <Paragraphs>135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Cambria Math</vt:lpstr>
      <vt:lpstr>Arial</vt:lpstr>
      <vt:lpstr>Wingdings</vt:lpstr>
      <vt:lpstr>맑은 고딕</vt:lpstr>
      <vt:lpstr>Cochocib Script Latin Pro</vt:lpstr>
      <vt:lpstr>NanumGothic</vt:lpstr>
      <vt:lpstr>Office 테마</vt:lpstr>
      <vt:lpstr>Structural Similarity Index Measure (SSIM)</vt:lpstr>
      <vt:lpstr>1. SSIM이란?</vt:lpstr>
      <vt:lpstr>SSIM</vt:lpstr>
      <vt:lpstr>SSIM</vt:lpstr>
      <vt:lpstr>1) Luminance</vt:lpstr>
      <vt:lpstr>1) Luminance</vt:lpstr>
      <vt:lpstr>2) Contrast</vt:lpstr>
      <vt:lpstr>2) Contrast</vt:lpstr>
      <vt:lpstr>3) Structure</vt:lpstr>
      <vt:lpstr>3) Structure</vt:lpstr>
      <vt:lpstr>3) Structure</vt:lpstr>
      <vt:lpstr>SSIM Score</vt:lpstr>
      <vt:lpstr>MSSIM Score</vt:lpstr>
      <vt:lpstr>2. MSSIM 구하기</vt:lpstr>
      <vt:lpstr>MSSIM 적용 결과 1</vt:lpstr>
      <vt:lpstr>MSSIM 적용 결과 2</vt:lpstr>
      <vt:lpstr>MSSIM 적용 결과 3</vt:lpstr>
      <vt:lpstr>MSSIM 적용 결과 4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Eunsoo</dc:creator>
  <cp:lastModifiedBy>Jung Eunsoo</cp:lastModifiedBy>
  <cp:revision>650</cp:revision>
  <dcterms:created xsi:type="dcterms:W3CDTF">2023-03-22T07:31:46Z</dcterms:created>
  <dcterms:modified xsi:type="dcterms:W3CDTF">2023-03-23T18:02:58Z</dcterms:modified>
</cp:coreProperties>
</file>